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Conduction, Radiation and Convection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Conduction, Radiation and Convection Activity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</a:t>
            </a:r>
            <a:r>
              <a:rPr lang="en-US" b="1" dirty="0"/>
              <a:t>A</a:t>
            </a:r>
            <a:r>
              <a:rPr lang="en-US" dirty="0"/>
              <a:t> partner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a colored piece of 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Obtain conduction, radiation, convection, cut outs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Cut out each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the terms Conduction, Radiation and Convection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Organize and create </a:t>
            </a:r>
            <a:r>
              <a:rPr lang="en-US" dirty="0"/>
              <a:t>a design putting diagrams in groups based on Conduction, Radiation and Convection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colorful and creative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63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Flow</vt:lpstr>
      <vt:lpstr>Conduction, Radiation and Convection</vt:lpstr>
      <vt:lpstr> Conduction, Radiation and Convection Activity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Conduction, Radiation and Convection</dc:title>
  <dc:creator>Tullettia Taylor</dc:creator>
  <cp:lastModifiedBy>Tullettia Taylor</cp:lastModifiedBy>
  <cp:revision>8</cp:revision>
  <dcterms:created xsi:type="dcterms:W3CDTF">2006-08-16T00:00:00Z</dcterms:created>
  <dcterms:modified xsi:type="dcterms:W3CDTF">2018-12-18T12:57:04Z</dcterms:modified>
</cp:coreProperties>
</file>