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Nunito" panose="020B0604020202020204" charset="0"/>
      <p:regular r:id="rId13"/>
      <p:bold r:id="rId14"/>
      <p:italic r:id="rId15"/>
      <p:boldItalic r:id="rId16"/>
    </p:embeddedFont>
    <p:embeddedFont>
      <p:font typeface="Oswald" panose="020B0604020202020204" charset="0"/>
      <p:regular r:id="rId17"/>
      <p:bold r:id="rId18"/>
    </p:embeddedFont>
    <p:embeddedFont>
      <p:font typeface="Oswald Regular" panose="020B0604020202020204" charset="0"/>
      <p:regular r:id="rId19"/>
      <p:bold r:id="rId20"/>
    </p:embeddedFont>
    <p:embeddedFont>
      <p:font typeface="Palanquin Dark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8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9eefade6b8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9eefade6b8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eefade6b8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eefade6b8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eefade6b8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9eefade6b8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eefade6b8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eefade6b8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9eefade6b8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9eefade6b8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eefade6b8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9eefade6b8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eefade6b8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9eefade6b8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eefade6b8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eefade6b8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eefade6b8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eefade6b8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l="41235" t="39703" r="40128" b="40808"/>
          <a:stretch/>
        </p:blipFill>
        <p:spPr>
          <a:xfrm rot="-972643">
            <a:off x="460850" y="468087"/>
            <a:ext cx="958478" cy="100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l="29181" t="30586" r="47028" b="29299"/>
          <a:stretch/>
        </p:blipFill>
        <p:spPr>
          <a:xfrm>
            <a:off x="8037525" y="1756275"/>
            <a:ext cx="1106475" cy="186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 l="9413" t="16223" r="9647" b="19927"/>
          <a:stretch/>
        </p:blipFill>
        <p:spPr>
          <a:xfrm>
            <a:off x="1425649" y="536288"/>
            <a:ext cx="583146" cy="4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 l="29923" t="28781" r="30253" b="31104"/>
          <a:stretch/>
        </p:blipFill>
        <p:spPr>
          <a:xfrm>
            <a:off x="1056935" y="2392788"/>
            <a:ext cx="351654" cy="35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7">
            <a:alphaModFix/>
          </a:blip>
          <a:srcRect l="27630" t="22639" r="24836" b="44286"/>
          <a:stretch/>
        </p:blipFill>
        <p:spPr>
          <a:xfrm>
            <a:off x="6407725" y="4162850"/>
            <a:ext cx="1409376" cy="98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l="29180" t="30586" r="28356" b="29299"/>
          <a:stretch/>
        </p:blipFill>
        <p:spPr>
          <a:xfrm>
            <a:off x="1087924" y="203375"/>
            <a:ext cx="283530" cy="26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 l="27630" t="22638" r="24836" b="28017"/>
          <a:stretch/>
        </p:blipFill>
        <p:spPr>
          <a:xfrm>
            <a:off x="339975" y="354225"/>
            <a:ext cx="203976" cy="2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 t="41584" r="73535" b="39605"/>
          <a:stretch/>
        </p:blipFill>
        <p:spPr>
          <a:xfrm rot="-298339">
            <a:off x="7479093" y="437238"/>
            <a:ext cx="1759136" cy="70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9">
            <a:alphaModFix/>
          </a:blip>
          <a:srcRect l="59399" t="33611" b="38788"/>
          <a:stretch/>
        </p:blipFill>
        <p:spPr>
          <a:xfrm flipH="1">
            <a:off x="-5" y="3824300"/>
            <a:ext cx="3450180" cy="1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10">
            <a:alphaModFix/>
          </a:blip>
          <a:srcRect l="39564" t="39700" r="40237" b="40526"/>
          <a:stretch/>
        </p:blipFill>
        <p:spPr>
          <a:xfrm rot="1419874">
            <a:off x="8607081" y="4274016"/>
            <a:ext cx="696841" cy="68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11">
            <a:alphaModFix/>
          </a:blip>
          <a:srcRect l="28365" t="37101" r="29536" b="31349"/>
          <a:stretch/>
        </p:blipFill>
        <p:spPr>
          <a:xfrm rot="-5400000">
            <a:off x="-56664" y="974538"/>
            <a:ext cx="384399" cy="2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6">
            <a:alphaModFix/>
          </a:blip>
          <a:srcRect l="29923" t="53634" r="30253" b="31104"/>
          <a:stretch/>
        </p:blipFill>
        <p:spPr>
          <a:xfrm>
            <a:off x="5282900" y="0"/>
            <a:ext cx="1200225" cy="45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385600" y="1367875"/>
            <a:ext cx="4372800" cy="213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385600" y="3549575"/>
            <a:ext cx="4372800" cy="47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"/>
          <p:cNvPicPr preferRelativeResize="0"/>
          <p:nvPr/>
        </p:nvPicPr>
        <p:blipFill rotWithShape="1">
          <a:blip r:embed="rId3">
            <a:alphaModFix/>
          </a:blip>
          <a:srcRect t="41584" r="33230" b="39605"/>
          <a:stretch/>
        </p:blipFill>
        <p:spPr>
          <a:xfrm>
            <a:off x="0" y="284500"/>
            <a:ext cx="5577204" cy="88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 rotWithShape="1">
          <a:blip r:embed="rId4">
            <a:alphaModFix/>
          </a:blip>
          <a:srcRect l="59399" t="30955" b="38788"/>
          <a:stretch/>
        </p:blipFill>
        <p:spPr>
          <a:xfrm>
            <a:off x="5693825" y="3543099"/>
            <a:ext cx="3450180" cy="144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1198950" y="1560550"/>
            <a:ext cx="6746100" cy="134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7800"/>
              <a:buFont typeface="Oswald Regular"/>
              <a:buNone/>
              <a:defRPr sz="78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3228750" y="2853273"/>
            <a:ext cx="26865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600"/>
              <a:buNone/>
              <a:defRPr sz="16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720000" y="1888001"/>
            <a:ext cx="3416100" cy="15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2" hasCustomPrompt="1"/>
          </p:nvPr>
        </p:nvSpPr>
        <p:spPr>
          <a:xfrm>
            <a:off x="4495925" y="930976"/>
            <a:ext cx="1113300" cy="7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"/>
          </p:nvPr>
        </p:nvSpPr>
        <p:spPr>
          <a:xfrm>
            <a:off x="5675376" y="818552"/>
            <a:ext cx="2586300" cy="40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3"/>
          </p:nvPr>
        </p:nvSpPr>
        <p:spPr>
          <a:xfrm>
            <a:off x="5675376" y="1077600"/>
            <a:ext cx="2586300" cy="70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4" hasCustomPrompt="1"/>
          </p:nvPr>
        </p:nvSpPr>
        <p:spPr>
          <a:xfrm>
            <a:off x="4495800" y="2232839"/>
            <a:ext cx="1113300" cy="7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5"/>
          </p:nvPr>
        </p:nvSpPr>
        <p:spPr>
          <a:xfrm>
            <a:off x="5675251" y="2120415"/>
            <a:ext cx="2586300" cy="40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6"/>
          </p:nvPr>
        </p:nvSpPr>
        <p:spPr>
          <a:xfrm>
            <a:off x="5675251" y="2379463"/>
            <a:ext cx="2586300" cy="70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7" hasCustomPrompt="1"/>
          </p:nvPr>
        </p:nvSpPr>
        <p:spPr>
          <a:xfrm>
            <a:off x="4495925" y="3534702"/>
            <a:ext cx="1113300" cy="7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None/>
              <a:defRPr sz="6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8"/>
          </p:nvPr>
        </p:nvSpPr>
        <p:spPr>
          <a:xfrm>
            <a:off x="5675376" y="3422278"/>
            <a:ext cx="2586300" cy="40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9"/>
          </p:nvPr>
        </p:nvSpPr>
        <p:spPr>
          <a:xfrm>
            <a:off x="5675376" y="3681326"/>
            <a:ext cx="2586300" cy="70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6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 l="39564" t="39700" r="40237" b="40526"/>
          <a:stretch/>
        </p:blipFill>
        <p:spPr>
          <a:xfrm rot="1419922">
            <a:off x="6067442" y="4489714"/>
            <a:ext cx="384161" cy="37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4">
            <a:alphaModFix/>
          </a:blip>
          <a:srcRect l="47848" t="19643" r="20623" b="20687"/>
          <a:stretch/>
        </p:blipFill>
        <p:spPr>
          <a:xfrm>
            <a:off x="0" y="4244775"/>
            <a:ext cx="463926" cy="8779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713225" y="1288464"/>
            <a:ext cx="4650300" cy="30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713225" y="445800"/>
            <a:ext cx="4650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l="8259" t="11017" r="7288" b="12418"/>
          <a:stretch/>
        </p:blipFill>
        <p:spPr>
          <a:xfrm>
            <a:off x="7580250" y="3709175"/>
            <a:ext cx="1298274" cy="130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4">
            <a:alphaModFix/>
          </a:blip>
          <a:srcRect l="28010" t="23219" r="22379" b="27978"/>
          <a:stretch/>
        </p:blipFill>
        <p:spPr>
          <a:xfrm>
            <a:off x="421875" y="3882350"/>
            <a:ext cx="652950" cy="64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5">
            <a:alphaModFix/>
          </a:blip>
          <a:srcRect l="25521" t="15361" r="20154" b="22645"/>
          <a:stretch/>
        </p:blipFill>
        <p:spPr>
          <a:xfrm>
            <a:off x="606275" y="1708075"/>
            <a:ext cx="356700" cy="40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6">
            <a:alphaModFix/>
          </a:blip>
          <a:srcRect l="39564" t="39700" r="40237" b="40526"/>
          <a:stretch/>
        </p:blipFill>
        <p:spPr>
          <a:xfrm rot="1419886">
            <a:off x="8196754" y="870865"/>
            <a:ext cx="525543" cy="51444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6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l="39564" t="39700" r="40237" b="40526"/>
          <a:stretch/>
        </p:blipFill>
        <p:spPr>
          <a:xfrm rot="1419922">
            <a:off x="8623492" y="4091639"/>
            <a:ext cx="384161" cy="37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4">
            <a:alphaModFix/>
          </a:blip>
          <a:srcRect l="47848" t="19643" r="20623" b="20687"/>
          <a:stretch/>
        </p:blipFill>
        <p:spPr>
          <a:xfrm>
            <a:off x="0" y="4244775"/>
            <a:ext cx="463926" cy="87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20000" y="44580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l="28010" t="23219" r="22379" b="27978"/>
          <a:stretch/>
        </p:blipFill>
        <p:spPr>
          <a:xfrm>
            <a:off x="233325" y="377000"/>
            <a:ext cx="652950" cy="64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l="25521" t="15361" r="20154" b="22645"/>
          <a:stretch/>
        </p:blipFill>
        <p:spPr>
          <a:xfrm>
            <a:off x="8838300" y="1582375"/>
            <a:ext cx="625353" cy="7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919175" y="1741879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2"/>
          </p:nvPr>
        </p:nvSpPr>
        <p:spPr>
          <a:xfrm>
            <a:off x="1919175" y="2037154"/>
            <a:ext cx="22704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5810127" y="1741879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4"/>
          </p:nvPr>
        </p:nvSpPr>
        <p:spPr>
          <a:xfrm>
            <a:off x="5810127" y="2037154"/>
            <a:ext cx="22704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1919175" y="3279945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6"/>
          </p:nvPr>
        </p:nvSpPr>
        <p:spPr>
          <a:xfrm>
            <a:off x="1919175" y="3575220"/>
            <a:ext cx="22704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7"/>
          </p:nvPr>
        </p:nvSpPr>
        <p:spPr>
          <a:xfrm>
            <a:off x="5810127" y="3279945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8"/>
          </p:nvPr>
        </p:nvSpPr>
        <p:spPr>
          <a:xfrm>
            <a:off x="5810127" y="3575220"/>
            <a:ext cx="22704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 idx="9" hasCustomPrompt="1"/>
          </p:nvPr>
        </p:nvSpPr>
        <p:spPr>
          <a:xfrm>
            <a:off x="1210425" y="1912075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 idx="13" hasCustomPrompt="1"/>
          </p:nvPr>
        </p:nvSpPr>
        <p:spPr>
          <a:xfrm>
            <a:off x="1210425" y="3466150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 idx="14" hasCustomPrompt="1"/>
          </p:nvPr>
        </p:nvSpPr>
        <p:spPr>
          <a:xfrm>
            <a:off x="5101375" y="1912075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 idx="15" hasCustomPrompt="1"/>
          </p:nvPr>
        </p:nvSpPr>
        <p:spPr>
          <a:xfrm>
            <a:off x="5101375" y="3466150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 Regular"/>
              <a:buNone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3_1_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6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720000" y="44580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872400" y="1990248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872400" y="2285523"/>
            <a:ext cx="2140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3"/>
          </p:nvPr>
        </p:nvSpPr>
        <p:spPr>
          <a:xfrm>
            <a:off x="3501900" y="1990248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4"/>
          </p:nvPr>
        </p:nvSpPr>
        <p:spPr>
          <a:xfrm>
            <a:off x="3501900" y="2285523"/>
            <a:ext cx="2140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5"/>
          </p:nvPr>
        </p:nvSpPr>
        <p:spPr>
          <a:xfrm>
            <a:off x="6131400" y="1990248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6"/>
          </p:nvPr>
        </p:nvSpPr>
        <p:spPr>
          <a:xfrm>
            <a:off x="6131400" y="2285523"/>
            <a:ext cx="2140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7"/>
          </p:nvPr>
        </p:nvSpPr>
        <p:spPr>
          <a:xfrm>
            <a:off x="872400" y="3630450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8"/>
          </p:nvPr>
        </p:nvSpPr>
        <p:spPr>
          <a:xfrm>
            <a:off x="872400" y="3925725"/>
            <a:ext cx="2140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9"/>
          </p:nvPr>
        </p:nvSpPr>
        <p:spPr>
          <a:xfrm>
            <a:off x="3501900" y="3630450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13"/>
          </p:nvPr>
        </p:nvSpPr>
        <p:spPr>
          <a:xfrm>
            <a:off x="3501900" y="3925725"/>
            <a:ext cx="2140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14"/>
          </p:nvPr>
        </p:nvSpPr>
        <p:spPr>
          <a:xfrm>
            <a:off x="6131400" y="3630450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5"/>
          </p:nvPr>
        </p:nvSpPr>
        <p:spPr>
          <a:xfrm>
            <a:off x="6131400" y="3925725"/>
            <a:ext cx="2140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4572000" y="587473"/>
            <a:ext cx="3558900" cy="12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4572000" y="3530950"/>
            <a:ext cx="39618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b="1">
                <a:solidFill>
                  <a:srgbClr val="FFFFFF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b="1">
                <a:solidFill>
                  <a:srgbClr val="FFFFFF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b="1">
                <a:solidFill>
                  <a:srgbClr val="FFFFFF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 flipH="1">
            <a:off x="4572025" y="1549448"/>
            <a:ext cx="3558900" cy="11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211025" y="1639957"/>
            <a:ext cx="3205200" cy="14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5400"/>
              <a:buFont typeface="Oswald Regular"/>
              <a:buNone/>
              <a:defRPr sz="54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6000"/>
              <a:buFont typeface="Oswald Regular"/>
              <a:buNone/>
              <a:defRPr sz="6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4211025" y="3052212"/>
            <a:ext cx="32052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 SemiBold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1311225" y="1407650"/>
            <a:ext cx="2772300" cy="26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swald Regular"/>
              <a:buNone/>
              <a:defRPr sz="180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720000" y="44580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872400" y="2309468"/>
            <a:ext cx="2486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2"/>
          </p:nvPr>
        </p:nvSpPr>
        <p:spPr>
          <a:xfrm>
            <a:off x="872400" y="2570445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3"/>
          </p:nvPr>
        </p:nvSpPr>
        <p:spPr>
          <a:xfrm>
            <a:off x="5785500" y="2309468"/>
            <a:ext cx="2486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4"/>
          </p:nvPr>
        </p:nvSpPr>
        <p:spPr>
          <a:xfrm>
            <a:off x="5785500" y="2570445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5"/>
          </p:nvPr>
        </p:nvSpPr>
        <p:spPr>
          <a:xfrm>
            <a:off x="3328938" y="3533532"/>
            <a:ext cx="2486100" cy="2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6"/>
          </p:nvPr>
        </p:nvSpPr>
        <p:spPr>
          <a:xfrm>
            <a:off x="3328950" y="3792128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title" idx="7" hasCustomPrompt="1"/>
          </p:nvPr>
        </p:nvSpPr>
        <p:spPr>
          <a:xfrm>
            <a:off x="1787850" y="1519000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 idx="8" hasCustomPrompt="1"/>
          </p:nvPr>
        </p:nvSpPr>
        <p:spPr>
          <a:xfrm>
            <a:off x="4244400" y="2741424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 idx="9" hasCustomPrompt="1"/>
          </p:nvPr>
        </p:nvSpPr>
        <p:spPr>
          <a:xfrm>
            <a:off x="6700950" y="1519000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0" y="0"/>
            <a:ext cx="9144000" cy="514346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2594200" y="445800"/>
            <a:ext cx="58182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1"/>
          </p:nvPr>
        </p:nvSpPr>
        <p:spPr>
          <a:xfrm>
            <a:off x="3981500" y="2162400"/>
            <a:ext cx="2013600" cy="66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2"/>
          </p:nvPr>
        </p:nvSpPr>
        <p:spPr>
          <a:xfrm>
            <a:off x="3981500" y="3922150"/>
            <a:ext cx="2013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3"/>
          </p:nvPr>
        </p:nvSpPr>
        <p:spPr>
          <a:xfrm>
            <a:off x="6398797" y="2162400"/>
            <a:ext cx="2013600" cy="66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4"/>
          </p:nvPr>
        </p:nvSpPr>
        <p:spPr>
          <a:xfrm>
            <a:off x="6398797" y="3922150"/>
            <a:ext cx="2013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title" idx="5" hasCustomPrompt="1"/>
          </p:nvPr>
        </p:nvSpPr>
        <p:spPr>
          <a:xfrm>
            <a:off x="4660700" y="1425525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 idx="6" hasCustomPrompt="1"/>
          </p:nvPr>
        </p:nvSpPr>
        <p:spPr>
          <a:xfrm>
            <a:off x="7078000" y="1425525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22"/>
          <p:cNvSpPr txBox="1">
            <a:spLocks noGrp="1"/>
          </p:cNvSpPr>
          <p:nvPr>
            <p:ph type="title" idx="7" hasCustomPrompt="1"/>
          </p:nvPr>
        </p:nvSpPr>
        <p:spPr>
          <a:xfrm>
            <a:off x="4660700" y="3187625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 idx="8" hasCustomPrompt="1"/>
          </p:nvPr>
        </p:nvSpPr>
        <p:spPr>
          <a:xfrm>
            <a:off x="7078000" y="3187625"/>
            <a:ext cx="6552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"/>
            <a:ext cx="9144000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2116197" y="1895170"/>
            <a:ext cx="49116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Font typeface="Oswald Regular"/>
              <a:buNone/>
              <a:defRPr sz="19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3442050" y="2988830"/>
            <a:ext cx="22599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 l="27028" t="30941" r="26176" b="29940"/>
          <a:stretch/>
        </p:blipFill>
        <p:spPr>
          <a:xfrm>
            <a:off x="7722075" y="614975"/>
            <a:ext cx="1070400" cy="89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4">
            <a:alphaModFix/>
          </a:blip>
          <a:srcRect l="27630" t="22638" r="24836" b="28017"/>
          <a:stretch/>
        </p:blipFill>
        <p:spPr>
          <a:xfrm>
            <a:off x="1396300" y="3776475"/>
            <a:ext cx="548700" cy="569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 rotWithShape="1">
          <a:blip r:embed="rId5">
            <a:alphaModFix/>
          </a:blip>
          <a:srcRect l="9414" t="16223" r="43250" b="19927"/>
          <a:stretch/>
        </p:blipFill>
        <p:spPr>
          <a:xfrm rot="9" flipH="1">
            <a:off x="0" y="339025"/>
            <a:ext cx="1204350" cy="162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 rotWithShape="1">
          <a:blip r:embed="rId6">
            <a:alphaModFix/>
          </a:blip>
          <a:srcRect l="39564" t="39700" r="40237" b="40526"/>
          <a:stretch/>
        </p:blipFill>
        <p:spPr>
          <a:xfrm rot="1419893">
            <a:off x="1120050" y="324254"/>
            <a:ext cx="454948" cy="445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_AND_TWO_COLUMNS_1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1009459" y="2076750"/>
            <a:ext cx="20031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2"/>
          </p:nvPr>
        </p:nvSpPr>
        <p:spPr>
          <a:xfrm>
            <a:off x="3570450" y="2076750"/>
            <a:ext cx="20031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3"/>
          </p:nvPr>
        </p:nvSpPr>
        <p:spPr>
          <a:xfrm>
            <a:off x="1009459" y="2494700"/>
            <a:ext cx="20031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4"/>
          </p:nvPr>
        </p:nvSpPr>
        <p:spPr>
          <a:xfrm>
            <a:off x="3570450" y="2494700"/>
            <a:ext cx="20031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5"/>
          </p:nvPr>
        </p:nvSpPr>
        <p:spPr>
          <a:xfrm>
            <a:off x="6131441" y="2076750"/>
            <a:ext cx="20031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6"/>
          </p:nvPr>
        </p:nvSpPr>
        <p:spPr>
          <a:xfrm>
            <a:off x="6131441" y="2494700"/>
            <a:ext cx="20031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84" name="Google Shape;184;p24"/>
          <p:cNvPicPr preferRelativeResize="0"/>
          <p:nvPr/>
        </p:nvPicPr>
        <p:blipFill rotWithShape="1">
          <a:blip r:embed="rId3">
            <a:alphaModFix/>
          </a:blip>
          <a:srcRect l="8259" t="11017" r="7288" b="12418"/>
          <a:stretch/>
        </p:blipFill>
        <p:spPr>
          <a:xfrm>
            <a:off x="5862250" y="4127925"/>
            <a:ext cx="1298274" cy="130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 rotWithShape="1">
          <a:blip r:embed="rId4">
            <a:alphaModFix/>
          </a:blip>
          <a:srcRect l="28010" t="23219" r="22379" b="27978"/>
          <a:stretch/>
        </p:blipFill>
        <p:spPr>
          <a:xfrm>
            <a:off x="8226175" y="189400"/>
            <a:ext cx="652950" cy="64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 rotWithShape="1">
          <a:blip r:embed="rId5">
            <a:alphaModFix/>
          </a:blip>
          <a:srcRect l="25521" t="15361" r="20154" b="22645"/>
          <a:stretch/>
        </p:blipFill>
        <p:spPr>
          <a:xfrm>
            <a:off x="541650" y="3939375"/>
            <a:ext cx="356700" cy="40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wesome words">
  <p:cSld name="MAIN_POINT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8229600" cy="4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 t="41584" r="33230" b="39605"/>
          <a:stretch/>
        </p:blipFill>
        <p:spPr>
          <a:xfrm>
            <a:off x="0" y="284500"/>
            <a:ext cx="5577204" cy="88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4">
            <a:alphaModFix/>
          </a:blip>
          <a:srcRect l="59399" t="30955" b="38788"/>
          <a:stretch/>
        </p:blipFill>
        <p:spPr>
          <a:xfrm>
            <a:off x="5693825" y="3543099"/>
            <a:ext cx="3450180" cy="144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1891200" y="1291025"/>
            <a:ext cx="5361600" cy="2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800"/>
              <a:buFont typeface="Oswald Regular"/>
              <a:buNone/>
              <a:defRPr sz="780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1"/>
          </p:nvPr>
        </p:nvSpPr>
        <p:spPr>
          <a:xfrm>
            <a:off x="2494500" y="3456800"/>
            <a:ext cx="41550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BIG_NUMBER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>
            <a:spLocks noGrp="1"/>
          </p:cNvSpPr>
          <p:nvPr>
            <p:ph type="title" hasCustomPrompt="1"/>
          </p:nvPr>
        </p:nvSpPr>
        <p:spPr>
          <a:xfrm>
            <a:off x="2978400" y="725125"/>
            <a:ext cx="3187200" cy="8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4200"/>
              <a:buFont typeface="Oswald Regular"/>
              <a:buNone/>
              <a:defRPr sz="42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1"/>
          </p:nvPr>
        </p:nvSpPr>
        <p:spPr>
          <a:xfrm>
            <a:off x="2978400" y="1358025"/>
            <a:ext cx="31872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 idx="2" hasCustomPrompt="1"/>
          </p:nvPr>
        </p:nvSpPr>
        <p:spPr>
          <a:xfrm>
            <a:off x="2978400" y="1899732"/>
            <a:ext cx="3187200" cy="8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4200"/>
              <a:buFont typeface="Oswald Regular"/>
              <a:buNone/>
              <a:defRPr sz="42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26"/>
          <p:cNvSpPr txBox="1">
            <a:spLocks noGrp="1"/>
          </p:cNvSpPr>
          <p:nvPr>
            <p:ph type="subTitle" idx="3"/>
          </p:nvPr>
        </p:nvSpPr>
        <p:spPr>
          <a:xfrm>
            <a:off x="2978400" y="2532632"/>
            <a:ext cx="31872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title" idx="4" hasCustomPrompt="1"/>
          </p:nvPr>
        </p:nvSpPr>
        <p:spPr>
          <a:xfrm>
            <a:off x="2978400" y="3074339"/>
            <a:ext cx="3187200" cy="8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4200"/>
              <a:buFont typeface="Oswald Regular"/>
              <a:buNone/>
              <a:defRPr sz="42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5"/>
          </p:nvPr>
        </p:nvSpPr>
        <p:spPr>
          <a:xfrm>
            <a:off x="2978400" y="3707239"/>
            <a:ext cx="31872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BIG_NUMBER_1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>
            <a:spLocks noGrp="1"/>
          </p:cNvSpPr>
          <p:nvPr>
            <p:ph type="subTitle" idx="1"/>
          </p:nvPr>
        </p:nvSpPr>
        <p:spPr>
          <a:xfrm>
            <a:off x="1251049" y="3548300"/>
            <a:ext cx="29355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subTitle" idx="2"/>
          </p:nvPr>
        </p:nvSpPr>
        <p:spPr>
          <a:xfrm>
            <a:off x="1251049" y="3890050"/>
            <a:ext cx="29355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subTitle" idx="3"/>
          </p:nvPr>
        </p:nvSpPr>
        <p:spPr>
          <a:xfrm>
            <a:off x="4957451" y="3548300"/>
            <a:ext cx="29355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subTitle" idx="4"/>
          </p:nvPr>
        </p:nvSpPr>
        <p:spPr>
          <a:xfrm>
            <a:off x="4957451" y="3890050"/>
            <a:ext cx="29355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5_1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 l="9413" t="16223" r="9647" b="19927"/>
          <a:stretch/>
        </p:blipFill>
        <p:spPr>
          <a:xfrm>
            <a:off x="482525" y="355800"/>
            <a:ext cx="1188090" cy="9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 rotWithShape="1">
          <a:blip r:embed="rId4">
            <a:alphaModFix/>
          </a:blip>
          <a:srcRect l="21169" t="19643" r="20622" b="20687"/>
          <a:stretch/>
        </p:blipFill>
        <p:spPr>
          <a:xfrm>
            <a:off x="391300" y="3679725"/>
            <a:ext cx="765024" cy="78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 rotWithShape="1">
          <a:blip r:embed="rId5">
            <a:alphaModFix/>
          </a:blip>
          <a:srcRect l="27028" t="30941" r="26176" b="29940"/>
          <a:stretch/>
        </p:blipFill>
        <p:spPr>
          <a:xfrm>
            <a:off x="7756350" y="874400"/>
            <a:ext cx="373875" cy="3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1176275" y="1766522"/>
            <a:ext cx="29424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3000"/>
              <a:buFont typeface="Oswald Regular"/>
              <a:buNone/>
              <a:defRPr sz="3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subTitle" idx="1"/>
          </p:nvPr>
        </p:nvSpPr>
        <p:spPr>
          <a:xfrm>
            <a:off x="1176277" y="2361928"/>
            <a:ext cx="2942400" cy="13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2">
  <p:cSld name="CUSTOM_6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 rotWithShape="1">
          <a:blip r:embed="rId3">
            <a:alphaModFix/>
          </a:blip>
          <a:srcRect l="41235" t="39703" r="40128" b="40808"/>
          <a:stretch/>
        </p:blipFill>
        <p:spPr>
          <a:xfrm rot="-972643">
            <a:off x="556325" y="3492474"/>
            <a:ext cx="958478" cy="100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 rotWithShape="1">
          <a:blip r:embed="rId4">
            <a:alphaModFix/>
          </a:blip>
          <a:srcRect l="29180" t="44839" r="28356" b="29298"/>
          <a:stretch/>
        </p:blipFill>
        <p:spPr>
          <a:xfrm>
            <a:off x="6886100" y="0"/>
            <a:ext cx="1962075" cy="11950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5031050" y="1766522"/>
            <a:ext cx="29424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3000"/>
              <a:buFont typeface="Oswald Regular"/>
              <a:buNone/>
              <a:defRPr sz="3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subTitle" idx="1"/>
          </p:nvPr>
        </p:nvSpPr>
        <p:spPr>
          <a:xfrm>
            <a:off x="5031049" y="2361928"/>
            <a:ext cx="2942400" cy="13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">
  <p:cSld name="CUSTOM_16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1361788" y="1799829"/>
            <a:ext cx="3081000" cy="25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body" idx="2"/>
          </p:nvPr>
        </p:nvSpPr>
        <p:spPr>
          <a:xfrm>
            <a:off x="4701212" y="1799829"/>
            <a:ext cx="3081000" cy="25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pic>
        <p:nvPicPr>
          <p:cNvPr id="226" name="Google Shape;226;p30"/>
          <p:cNvPicPr preferRelativeResize="0"/>
          <p:nvPr/>
        </p:nvPicPr>
        <p:blipFill rotWithShape="1">
          <a:blip r:embed="rId3">
            <a:alphaModFix/>
          </a:blip>
          <a:srcRect l="45871" t="39703" r="40129" b="40808"/>
          <a:stretch/>
        </p:blipFill>
        <p:spPr>
          <a:xfrm>
            <a:off x="1" y="3817200"/>
            <a:ext cx="720000" cy="10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 rotWithShape="1">
          <a:blip r:embed="rId4">
            <a:alphaModFix/>
          </a:blip>
          <a:srcRect l="29180" t="44839" r="28356" b="29298"/>
          <a:stretch/>
        </p:blipFill>
        <p:spPr>
          <a:xfrm rot="5400000">
            <a:off x="7565425" y="1126550"/>
            <a:ext cx="1962075" cy="119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0150" y="1284400"/>
            <a:ext cx="7704000" cy="34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2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ctrTitle" idx="2"/>
          </p:nvPr>
        </p:nvSpPr>
        <p:spPr>
          <a:xfrm flipH="1">
            <a:off x="5171250" y="4265450"/>
            <a:ext cx="2671200" cy="38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subTitle" idx="1"/>
          </p:nvPr>
        </p:nvSpPr>
        <p:spPr>
          <a:xfrm flipH="1">
            <a:off x="5171250" y="3471822"/>
            <a:ext cx="2671200" cy="89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ctrTitle" idx="3"/>
          </p:nvPr>
        </p:nvSpPr>
        <p:spPr>
          <a:xfrm flipH="1">
            <a:off x="5171250" y="3129225"/>
            <a:ext cx="2671200" cy="38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4"/>
          </p:nvPr>
        </p:nvSpPr>
        <p:spPr>
          <a:xfrm flipH="1">
            <a:off x="5171250" y="2335598"/>
            <a:ext cx="2671200" cy="89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ctrTitle" idx="5"/>
          </p:nvPr>
        </p:nvSpPr>
        <p:spPr>
          <a:xfrm flipH="1">
            <a:off x="5171250" y="1993000"/>
            <a:ext cx="2671200" cy="38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6"/>
          </p:nvPr>
        </p:nvSpPr>
        <p:spPr>
          <a:xfrm flipH="1">
            <a:off x="5171250" y="1199373"/>
            <a:ext cx="2671200" cy="89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7" name="Google Shape;237;p31"/>
          <p:cNvPicPr preferRelativeResize="0"/>
          <p:nvPr/>
        </p:nvPicPr>
        <p:blipFill rotWithShape="1">
          <a:blip r:embed="rId3">
            <a:alphaModFix/>
          </a:blip>
          <a:srcRect l="41235" t="39703" r="40128" b="40808"/>
          <a:stretch/>
        </p:blipFill>
        <p:spPr>
          <a:xfrm>
            <a:off x="8226175" y="166846"/>
            <a:ext cx="725499" cy="75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l="-23017" t="-6629" r="35764" b="-7084"/>
          <a:stretch/>
        </p:blipFill>
        <p:spPr>
          <a:xfrm>
            <a:off x="8140600" y="3499600"/>
            <a:ext cx="1003401" cy="130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4">
            <a:alphaModFix/>
          </a:blip>
          <a:srcRect l="39564" t="45574" r="40236" b="40527"/>
          <a:stretch/>
        </p:blipFill>
        <p:spPr>
          <a:xfrm>
            <a:off x="237050" y="0"/>
            <a:ext cx="774000" cy="53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5">
            <a:alphaModFix/>
          </a:blip>
          <a:srcRect l="27028" t="30941" r="26176" b="29940"/>
          <a:stretch/>
        </p:blipFill>
        <p:spPr>
          <a:xfrm>
            <a:off x="1721975" y="4301225"/>
            <a:ext cx="450399" cy="3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787949" y="2076750"/>
            <a:ext cx="25617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4794351" y="2076750"/>
            <a:ext cx="25617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2000"/>
              <a:buFont typeface="Oswald"/>
              <a:buNone/>
              <a:defRPr sz="2000">
                <a:solidFill>
                  <a:srgbClr val="FF87D7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1787949" y="2494700"/>
            <a:ext cx="25617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4794350" y="2494700"/>
            <a:ext cx="25617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0000" y="445800"/>
            <a:ext cx="4545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20000" y="1561830"/>
            <a:ext cx="33663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3000"/>
              <a:buFont typeface="Oswald Regular"/>
              <a:buNone/>
              <a:defRPr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720000" y="2937570"/>
            <a:ext cx="25491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5585550" y="1250325"/>
            <a:ext cx="2857200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5657250" y="2469900"/>
            <a:ext cx="2633400" cy="11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 l="39564" t="39700" r="40237" b="40526"/>
          <a:stretch/>
        </p:blipFill>
        <p:spPr>
          <a:xfrm rot="1419931">
            <a:off x="7693504" y="902382"/>
            <a:ext cx="907818" cy="88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 rotWithShape="1">
          <a:blip r:embed="rId4">
            <a:alphaModFix/>
          </a:blip>
          <a:srcRect l="34871" t="11017" r="7287" b="12418"/>
          <a:stretch/>
        </p:blipFill>
        <p:spPr>
          <a:xfrm>
            <a:off x="0" y="3718550"/>
            <a:ext cx="987951" cy="130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 rotWithShape="1">
          <a:blip r:embed="rId5">
            <a:alphaModFix/>
          </a:blip>
          <a:srcRect l="27028" t="30941" r="26176" b="29940"/>
          <a:stretch/>
        </p:blipFill>
        <p:spPr>
          <a:xfrm>
            <a:off x="7680225" y="985750"/>
            <a:ext cx="373875" cy="3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9"/>
          <p:cNvPicPr preferRelativeResize="0"/>
          <p:nvPr/>
        </p:nvPicPr>
        <p:blipFill rotWithShape="1">
          <a:blip r:embed="rId5">
            <a:alphaModFix/>
          </a:blip>
          <a:srcRect l="27028" t="46113" r="26176" b="29942"/>
          <a:stretch/>
        </p:blipFill>
        <p:spPr>
          <a:xfrm>
            <a:off x="410225" y="0"/>
            <a:ext cx="801450" cy="41007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5031049" y="1362773"/>
            <a:ext cx="2942400" cy="10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3000"/>
              <a:buFont typeface="Oswald Regular"/>
              <a:buNone/>
              <a:defRPr sz="3000">
                <a:solidFill>
                  <a:srgbClr val="FF87D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5031049" y="2364240"/>
            <a:ext cx="2942400" cy="13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D7"/>
              </a:buClr>
              <a:buSzPts val="1900"/>
              <a:buNone/>
              <a:defRPr sz="1900">
                <a:solidFill>
                  <a:srgbClr val="FF87D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 l="27630" t="22639" r="24836" b="44286"/>
          <a:stretch/>
        </p:blipFill>
        <p:spPr>
          <a:xfrm rot="10800000">
            <a:off x="174913" y="0"/>
            <a:ext cx="1409376" cy="98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/>
          <p:cNvPicPr preferRelativeResize="0"/>
          <p:nvPr/>
        </p:nvPicPr>
        <p:blipFill rotWithShape="1">
          <a:blip r:embed="rId3">
            <a:alphaModFix/>
          </a:blip>
          <a:srcRect t="41584" r="73535" b="39605"/>
          <a:stretch/>
        </p:blipFill>
        <p:spPr>
          <a:xfrm>
            <a:off x="7384793" y="3973375"/>
            <a:ext cx="1759200" cy="7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0"/>
          <p:cNvPicPr preferRelativeResize="0"/>
          <p:nvPr/>
        </p:nvPicPr>
        <p:blipFill rotWithShape="1">
          <a:blip r:embed="rId4">
            <a:alphaModFix/>
          </a:blip>
          <a:srcRect l="57606" t="33611" r="13570" b="38788"/>
          <a:stretch/>
        </p:blipFill>
        <p:spPr>
          <a:xfrm flipH="1">
            <a:off x="5" y="3665525"/>
            <a:ext cx="2449320" cy="13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114000" y="445800"/>
            <a:ext cx="23103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74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 Regular"/>
              <a:buNone/>
              <a:defRPr sz="3000">
                <a:solidFill>
                  <a:schemeClr val="dk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●"/>
              <a:def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○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■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●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○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■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●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unito"/>
              <a:buChar char="○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Nunito"/>
              <a:buChar char="■"/>
              <a:def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ctrTitle"/>
          </p:nvPr>
        </p:nvSpPr>
        <p:spPr>
          <a:xfrm>
            <a:off x="2385600" y="1367875"/>
            <a:ext cx="4372800" cy="21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Periodic Trends</a:t>
            </a:r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"/>
          </p:nvPr>
        </p:nvSpPr>
        <p:spPr>
          <a:xfrm>
            <a:off x="2385600" y="3549575"/>
            <a:ext cx="43728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Jigsaw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>
            <a:spLocks noGrp="1"/>
          </p:cNvSpPr>
          <p:nvPr>
            <p:ph type="title"/>
          </p:nvPr>
        </p:nvSpPr>
        <p:spPr>
          <a:xfrm>
            <a:off x="4811325" y="445800"/>
            <a:ext cx="36132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Electronegativity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>
            <a:off x="1009459" y="1315950"/>
            <a:ext cx="20031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Home Group</a:t>
            </a:r>
            <a:endParaRPr sz="2200"/>
          </a:p>
        </p:txBody>
      </p:sp>
      <p:sp>
        <p:nvSpPr>
          <p:cNvPr id="257" name="Google Shape;257;p35"/>
          <p:cNvSpPr txBox="1">
            <a:spLocks noGrp="1"/>
          </p:cNvSpPr>
          <p:nvPr>
            <p:ph type="subTitle" idx="2"/>
          </p:nvPr>
        </p:nvSpPr>
        <p:spPr>
          <a:xfrm>
            <a:off x="3570450" y="1315950"/>
            <a:ext cx="20031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Expert Group</a:t>
            </a:r>
            <a:endParaRPr sz="2200"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Jigsaw Breakdown</a:t>
            </a: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subTitle" idx="3"/>
          </p:nvPr>
        </p:nvSpPr>
        <p:spPr>
          <a:xfrm>
            <a:off x="1009459" y="1733900"/>
            <a:ext cx="20031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Choose a topic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1 person per topic</a:t>
            </a:r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4"/>
          </p:nvPr>
        </p:nvSpPr>
        <p:spPr>
          <a:xfrm>
            <a:off x="3570450" y="1733900"/>
            <a:ext cx="20031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Unmute and cameras on!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Collaborate and fill in the slide with information</a:t>
            </a:r>
            <a:endParaRPr/>
          </a:p>
        </p:txBody>
      </p:sp>
      <p:sp>
        <p:nvSpPr>
          <p:cNvPr id="261" name="Google Shape;261;p35"/>
          <p:cNvSpPr txBox="1">
            <a:spLocks noGrp="1"/>
          </p:cNvSpPr>
          <p:nvPr>
            <p:ph type="subTitle" idx="5"/>
          </p:nvPr>
        </p:nvSpPr>
        <p:spPr>
          <a:xfrm>
            <a:off x="6131441" y="1315950"/>
            <a:ext cx="20031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Home Group</a:t>
            </a:r>
            <a:endParaRPr sz="2200"/>
          </a:p>
        </p:txBody>
      </p:sp>
      <p:sp>
        <p:nvSpPr>
          <p:cNvPr id="262" name="Google Shape;262;p35"/>
          <p:cNvSpPr txBox="1">
            <a:spLocks noGrp="1"/>
          </p:cNvSpPr>
          <p:nvPr>
            <p:ph type="subTitle" idx="6"/>
          </p:nvPr>
        </p:nvSpPr>
        <p:spPr>
          <a:xfrm>
            <a:off x="6131441" y="1733900"/>
            <a:ext cx="20031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Group leaders present the slide show and share their screen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Fill out the self-reflection Exit Ticket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subTitle" idx="7"/>
          </p:nvPr>
        </p:nvSpPr>
        <p:spPr>
          <a:xfrm>
            <a:off x="872400" y="3630450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Ionic Radius</a:t>
            </a:r>
            <a:endParaRPr sz="2600"/>
          </a:p>
        </p:txBody>
      </p:sp>
      <p:sp>
        <p:nvSpPr>
          <p:cNvPr id="268" name="Google Shape;268;p36"/>
          <p:cNvSpPr txBox="1">
            <a:spLocks noGrp="1"/>
          </p:cNvSpPr>
          <p:nvPr>
            <p:ph type="subTitle" idx="1"/>
          </p:nvPr>
        </p:nvSpPr>
        <p:spPr>
          <a:xfrm>
            <a:off x="872400" y="1990248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Effective Nuclear Charge</a:t>
            </a:r>
            <a:endParaRPr sz="2600"/>
          </a:p>
        </p:txBody>
      </p:sp>
      <p:sp>
        <p:nvSpPr>
          <p:cNvPr id="269" name="Google Shape;269;p36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Topics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70" name="Google Shape;270;p36"/>
          <p:cNvSpPr txBox="1">
            <a:spLocks noGrp="1"/>
          </p:cNvSpPr>
          <p:nvPr>
            <p:ph type="subTitle" idx="3"/>
          </p:nvPr>
        </p:nvSpPr>
        <p:spPr>
          <a:xfrm>
            <a:off x="3501900" y="1990248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Atomic Radius</a:t>
            </a:r>
            <a:endParaRPr sz="2600"/>
          </a:p>
        </p:txBody>
      </p:sp>
      <p:sp>
        <p:nvSpPr>
          <p:cNvPr id="271" name="Google Shape;271;p36"/>
          <p:cNvSpPr txBox="1">
            <a:spLocks noGrp="1"/>
          </p:cNvSpPr>
          <p:nvPr>
            <p:ph type="subTitle" idx="5"/>
          </p:nvPr>
        </p:nvSpPr>
        <p:spPr>
          <a:xfrm>
            <a:off x="6131400" y="1990248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Ions</a:t>
            </a:r>
            <a:endParaRPr sz="2600"/>
          </a:p>
        </p:txBody>
      </p:sp>
      <p:sp>
        <p:nvSpPr>
          <p:cNvPr id="272" name="Google Shape;272;p36"/>
          <p:cNvSpPr txBox="1">
            <a:spLocks noGrp="1"/>
          </p:cNvSpPr>
          <p:nvPr>
            <p:ph type="subTitle" idx="9"/>
          </p:nvPr>
        </p:nvSpPr>
        <p:spPr>
          <a:xfrm>
            <a:off x="3501900" y="3630450"/>
            <a:ext cx="2140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Ionization Energy</a:t>
            </a:r>
            <a:endParaRPr sz="2600"/>
          </a:p>
        </p:txBody>
      </p:sp>
      <p:sp>
        <p:nvSpPr>
          <p:cNvPr id="273" name="Google Shape;273;p36"/>
          <p:cNvSpPr txBox="1">
            <a:spLocks noGrp="1"/>
          </p:cNvSpPr>
          <p:nvPr>
            <p:ph type="subTitle" idx="14"/>
          </p:nvPr>
        </p:nvSpPr>
        <p:spPr>
          <a:xfrm>
            <a:off x="6131400" y="3630450"/>
            <a:ext cx="229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Electronegativity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Each Slide Should Include: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ubTitle" idx="1"/>
          </p:nvPr>
        </p:nvSpPr>
        <p:spPr>
          <a:xfrm>
            <a:off x="1919175" y="1741879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</a:t>
            </a:r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subTitle" idx="2"/>
          </p:nvPr>
        </p:nvSpPr>
        <p:spPr>
          <a:xfrm>
            <a:off x="1919175" y="2037154"/>
            <a:ext cx="22704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 your notes. </a:t>
            </a:r>
            <a:r>
              <a:rPr lang="en">
                <a:solidFill>
                  <a:srgbClr val="FFFFFF"/>
                </a:solidFill>
                <a:highlight>
                  <a:schemeClr val="dk2"/>
                </a:highlight>
              </a:rPr>
              <a:t>Explain </a:t>
            </a:r>
            <a:r>
              <a:rPr lang="en" b="1">
                <a:solidFill>
                  <a:srgbClr val="FFFFFF"/>
                </a:solidFill>
                <a:highlight>
                  <a:schemeClr val="dk2"/>
                </a:highlight>
              </a:rPr>
              <a:t>WHY </a:t>
            </a:r>
            <a:r>
              <a:rPr lang="en">
                <a:solidFill>
                  <a:srgbClr val="FFFFFF"/>
                </a:solidFill>
                <a:highlight>
                  <a:schemeClr val="dk2"/>
                </a:highlight>
              </a:rPr>
              <a:t>this trend occurs.</a:t>
            </a:r>
            <a:endParaRPr>
              <a:solidFill>
                <a:srgbClr val="FFFFFF"/>
              </a:solidFill>
              <a:highlight>
                <a:schemeClr val="dk2"/>
              </a:highlight>
            </a:endParaRPr>
          </a:p>
        </p:txBody>
      </p:sp>
      <p:sp>
        <p:nvSpPr>
          <p:cNvPr id="281" name="Google Shape;281;p37"/>
          <p:cNvSpPr txBox="1">
            <a:spLocks noGrp="1"/>
          </p:cNvSpPr>
          <p:nvPr>
            <p:ph type="subTitle" idx="3"/>
          </p:nvPr>
        </p:nvSpPr>
        <p:spPr>
          <a:xfrm>
            <a:off x="5810127" y="1741879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Trends</a:t>
            </a:r>
            <a:endParaRPr/>
          </a:p>
        </p:txBody>
      </p:sp>
      <p:sp>
        <p:nvSpPr>
          <p:cNvPr id="282" name="Google Shape;282;p37"/>
          <p:cNvSpPr txBox="1">
            <a:spLocks noGrp="1"/>
          </p:cNvSpPr>
          <p:nvPr>
            <p:ph type="subTitle" idx="4"/>
          </p:nvPr>
        </p:nvSpPr>
        <p:spPr>
          <a:xfrm>
            <a:off x="5810127" y="2037154"/>
            <a:ext cx="22704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Across the period and down a group</a:t>
            </a:r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subTitle" idx="5"/>
          </p:nvPr>
        </p:nvSpPr>
        <p:spPr>
          <a:xfrm>
            <a:off x="1919175" y="3279945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least 3 examples</a:t>
            </a:r>
            <a:endParaRPr/>
          </a:p>
        </p:txBody>
      </p:sp>
      <p:sp>
        <p:nvSpPr>
          <p:cNvPr id="284" name="Google Shape;284;p37"/>
          <p:cNvSpPr txBox="1">
            <a:spLocks noGrp="1"/>
          </p:cNvSpPr>
          <p:nvPr>
            <p:ph type="subTitle" idx="6"/>
          </p:nvPr>
        </p:nvSpPr>
        <p:spPr>
          <a:xfrm>
            <a:off x="1919175" y="3575230"/>
            <a:ext cx="2270400" cy="12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Include a periodic table to visualize at least one of the examples</a:t>
            </a:r>
            <a:endParaRPr/>
          </a:p>
        </p:txBody>
      </p:sp>
      <p:sp>
        <p:nvSpPr>
          <p:cNvPr id="285" name="Google Shape;285;p37"/>
          <p:cNvSpPr txBox="1">
            <a:spLocks noGrp="1"/>
          </p:cNvSpPr>
          <p:nvPr>
            <p:ph type="subTitle" idx="7"/>
          </p:nvPr>
        </p:nvSpPr>
        <p:spPr>
          <a:xfrm>
            <a:off x="5810127" y="3279945"/>
            <a:ext cx="227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Headline!</a:t>
            </a:r>
            <a:endParaRPr/>
          </a:p>
        </p:txBody>
      </p:sp>
      <p:sp>
        <p:nvSpPr>
          <p:cNvPr id="286" name="Google Shape;286;p37"/>
          <p:cNvSpPr txBox="1">
            <a:spLocks noGrp="1"/>
          </p:cNvSpPr>
          <p:nvPr>
            <p:ph type="subTitle" idx="8"/>
          </p:nvPr>
        </p:nvSpPr>
        <p:spPr>
          <a:xfrm>
            <a:off x="5810125" y="3575225"/>
            <a:ext cx="3105300" cy="1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Write a headline for this topic that captures the most important aspect that should be remembered.</a:t>
            </a:r>
            <a:endParaRPr/>
          </a:p>
        </p:txBody>
      </p:sp>
      <p:sp>
        <p:nvSpPr>
          <p:cNvPr id="287" name="Google Shape;287;p37"/>
          <p:cNvSpPr txBox="1">
            <a:spLocks noGrp="1"/>
          </p:cNvSpPr>
          <p:nvPr>
            <p:ph type="title" idx="9"/>
          </p:nvPr>
        </p:nvSpPr>
        <p:spPr>
          <a:xfrm>
            <a:off x="1210425" y="1912075"/>
            <a:ext cx="6552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8" name="Google Shape;288;p37"/>
          <p:cNvSpPr txBox="1">
            <a:spLocks noGrp="1"/>
          </p:cNvSpPr>
          <p:nvPr>
            <p:ph type="title" idx="13"/>
          </p:nvPr>
        </p:nvSpPr>
        <p:spPr>
          <a:xfrm>
            <a:off x="1210425" y="3466150"/>
            <a:ext cx="6552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9" name="Google Shape;289;p37"/>
          <p:cNvSpPr txBox="1">
            <a:spLocks noGrp="1"/>
          </p:cNvSpPr>
          <p:nvPr>
            <p:ph type="title" idx="14"/>
          </p:nvPr>
        </p:nvSpPr>
        <p:spPr>
          <a:xfrm>
            <a:off x="5101375" y="1912075"/>
            <a:ext cx="6552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0" name="Google Shape;290;p37"/>
          <p:cNvSpPr txBox="1">
            <a:spLocks noGrp="1"/>
          </p:cNvSpPr>
          <p:nvPr>
            <p:ph type="title" idx="15"/>
          </p:nvPr>
        </p:nvSpPr>
        <p:spPr>
          <a:xfrm>
            <a:off x="5101375" y="3466150"/>
            <a:ext cx="6552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4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>
            <a:spLocks noGrp="1"/>
          </p:cNvSpPr>
          <p:nvPr>
            <p:ph type="title"/>
          </p:nvPr>
        </p:nvSpPr>
        <p:spPr>
          <a:xfrm>
            <a:off x="1176275" y="1766522"/>
            <a:ext cx="29424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 Nuclear Charge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Atomic Radius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6114000" y="445800"/>
            <a:ext cx="23103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Ionic Radius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720000" y="445806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Ionization Energy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rk Planets by Slidesgo">
  <a:themeElements>
    <a:clrScheme name="Simple Light">
      <a:dk1>
        <a:srgbClr val="1A1A1A"/>
      </a:dk1>
      <a:lt1>
        <a:srgbClr val="FFFFFF"/>
      </a:lt1>
      <a:dk2>
        <a:srgbClr val="FF87D7"/>
      </a:dk2>
      <a:lt2>
        <a:srgbClr val="FF3ABD"/>
      </a:lt2>
      <a:accent1>
        <a:srgbClr val="1A1A1A"/>
      </a:accent1>
      <a:accent2>
        <a:srgbClr val="FFFFFF"/>
      </a:accent2>
      <a:accent3>
        <a:srgbClr val="FF87D7"/>
      </a:accent3>
      <a:accent4>
        <a:srgbClr val="FF3ABD"/>
      </a:accent4>
      <a:accent5>
        <a:srgbClr val="1A1A1A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On-screen Show (16:9)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Oswald Regular</vt:lpstr>
      <vt:lpstr>Palanquin Dark</vt:lpstr>
      <vt:lpstr>Nunito SemiBold</vt:lpstr>
      <vt:lpstr>Arial</vt:lpstr>
      <vt:lpstr>Nunito</vt:lpstr>
      <vt:lpstr>Oswald</vt:lpstr>
      <vt:lpstr>Dark Planets by Slidesgo</vt:lpstr>
      <vt:lpstr>Periodic Trends</vt:lpstr>
      <vt:lpstr>Jigsaw Breakdown</vt:lpstr>
      <vt:lpstr>Topics</vt:lpstr>
      <vt:lpstr>Each Slide Should Include:</vt:lpstr>
      <vt:lpstr>Effective Nuclear Charge</vt:lpstr>
      <vt:lpstr>Atomic Radius</vt:lpstr>
      <vt:lpstr>Ions</vt:lpstr>
      <vt:lpstr>Ionic Radius</vt:lpstr>
      <vt:lpstr>Ionization Energy</vt:lpstr>
      <vt:lpstr>Electronegativity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Trends</dc:title>
  <dc:creator>Tullettia Taylor</dc:creator>
  <cp:lastModifiedBy>Tullettia Taylor</cp:lastModifiedBy>
  <cp:revision>1</cp:revision>
  <dcterms:modified xsi:type="dcterms:W3CDTF">2020-11-05T12:39:41Z</dcterms:modified>
</cp:coreProperties>
</file>