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Oswald" panose="020B0604020202020204" charset="0"/>
      <p:regular r:id="rId18"/>
      <p:bold r:id="rId19"/>
    </p:embeddedFont>
    <p:embeddedFont>
      <p:font typeface="Oswald Regular" panose="020B0604020202020204" charset="0"/>
      <p:regular r:id="rId20"/>
      <p:bold r:id="rId21"/>
    </p:embeddedFont>
    <p:embeddedFont>
      <p:font typeface="Palanquin Dark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eefade6b8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9eefade6b8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eefade6b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eefade6b8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eefade6b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eefade6b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eefade6b8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eefade6b8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eefade6b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eefade6b8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eefade6b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eefade6b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eefade6b8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eefade6b8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eefade6b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eefade6b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eefade6b8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eefade6b8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41235" t="39703" r="40128" b="40808"/>
          <a:stretch/>
        </p:blipFill>
        <p:spPr>
          <a:xfrm rot="-972643">
            <a:off x="460850" y="468087"/>
            <a:ext cx="958478" cy="100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29181" t="30586" r="47028" b="29299"/>
          <a:stretch/>
        </p:blipFill>
        <p:spPr>
          <a:xfrm>
            <a:off x="8037525" y="1756275"/>
            <a:ext cx="1106475" cy="186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l="9413" t="16223" r="9647" b="19927"/>
          <a:stretch/>
        </p:blipFill>
        <p:spPr>
          <a:xfrm>
            <a:off x="1425649" y="536288"/>
            <a:ext cx="583146" cy="4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 l="29923" t="28781" r="30253" b="31104"/>
          <a:stretch/>
        </p:blipFill>
        <p:spPr>
          <a:xfrm>
            <a:off x="1056935" y="2392788"/>
            <a:ext cx="351654" cy="35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7">
            <a:alphaModFix/>
          </a:blip>
          <a:srcRect l="27630" t="22639" r="24836" b="44286"/>
          <a:stretch/>
        </p:blipFill>
        <p:spPr>
          <a:xfrm>
            <a:off x="6407725" y="4162850"/>
            <a:ext cx="1409376" cy="98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l="29180" t="30586" r="28356" b="29299"/>
          <a:stretch/>
        </p:blipFill>
        <p:spPr>
          <a:xfrm>
            <a:off x="1087924" y="203375"/>
            <a:ext cx="283530" cy="26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l="27630" t="22638" r="24836" b="28017"/>
          <a:stretch/>
        </p:blipFill>
        <p:spPr>
          <a:xfrm>
            <a:off x="339975" y="354225"/>
            <a:ext cx="203976" cy="2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t="41584" r="73535" b="39605"/>
          <a:stretch/>
        </p:blipFill>
        <p:spPr>
          <a:xfrm rot="-298339">
            <a:off x="7479093" y="437238"/>
            <a:ext cx="1759136" cy="70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9">
            <a:alphaModFix/>
          </a:blip>
          <a:srcRect l="59399" t="33611" b="38788"/>
          <a:stretch/>
        </p:blipFill>
        <p:spPr>
          <a:xfrm flipH="1">
            <a:off x="-5" y="3824300"/>
            <a:ext cx="3450180" cy="1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0">
            <a:alphaModFix/>
          </a:blip>
          <a:srcRect l="39564" t="39700" r="40237" b="40526"/>
          <a:stretch/>
        </p:blipFill>
        <p:spPr>
          <a:xfrm rot="1419874">
            <a:off x="8607081" y="4274016"/>
            <a:ext cx="696841" cy="68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 l="28365" t="37101" r="29536" b="31349"/>
          <a:stretch/>
        </p:blipFill>
        <p:spPr>
          <a:xfrm rot="-5400000">
            <a:off x="-56664" y="974538"/>
            <a:ext cx="384399" cy="2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6">
            <a:alphaModFix/>
          </a:blip>
          <a:srcRect l="29923" t="53634" r="30253" b="31104"/>
          <a:stretch/>
        </p:blipFill>
        <p:spPr>
          <a:xfrm>
            <a:off x="5282900" y="0"/>
            <a:ext cx="1200225" cy="4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85600" y="1367875"/>
            <a:ext cx="4372800" cy="21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85600" y="3549575"/>
            <a:ext cx="4372800" cy="4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t="41584" r="33230" b="39605"/>
          <a:stretch/>
        </p:blipFill>
        <p:spPr>
          <a:xfrm>
            <a:off x="0" y="284500"/>
            <a:ext cx="5577204" cy="88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4">
            <a:alphaModFix/>
          </a:blip>
          <a:srcRect l="59399" t="30955" b="38788"/>
          <a:stretch/>
        </p:blipFill>
        <p:spPr>
          <a:xfrm>
            <a:off x="5693825" y="3543099"/>
            <a:ext cx="3450180" cy="144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1198950" y="1560550"/>
            <a:ext cx="6746100" cy="13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7800"/>
              <a:buFont typeface="Oswald Regular"/>
              <a:buNone/>
              <a:defRPr sz="78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3228750" y="2853273"/>
            <a:ext cx="2686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20000" y="1888001"/>
            <a:ext cx="3416100" cy="15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 hasCustomPrompt="1"/>
          </p:nvPr>
        </p:nvSpPr>
        <p:spPr>
          <a:xfrm>
            <a:off x="4495925" y="930976"/>
            <a:ext cx="1113300" cy="7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5675376" y="818552"/>
            <a:ext cx="2586300" cy="40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3"/>
          </p:nvPr>
        </p:nvSpPr>
        <p:spPr>
          <a:xfrm>
            <a:off x="5675376" y="1077600"/>
            <a:ext cx="25863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4" hasCustomPrompt="1"/>
          </p:nvPr>
        </p:nvSpPr>
        <p:spPr>
          <a:xfrm>
            <a:off x="4495800" y="2232839"/>
            <a:ext cx="1113300" cy="7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5675251" y="2120415"/>
            <a:ext cx="2586300" cy="40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5675251" y="2379463"/>
            <a:ext cx="25863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7" hasCustomPrompt="1"/>
          </p:nvPr>
        </p:nvSpPr>
        <p:spPr>
          <a:xfrm>
            <a:off x="4495925" y="3534702"/>
            <a:ext cx="1113300" cy="7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5675376" y="3422278"/>
            <a:ext cx="2586300" cy="40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9"/>
          </p:nvPr>
        </p:nvSpPr>
        <p:spPr>
          <a:xfrm>
            <a:off x="5675376" y="3681326"/>
            <a:ext cx="25863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l="39564" t="39700" r="40237" b="40526"/>
          <a:stretch/>
        </p:blipFill>
        <p:spPr>
          <a:xfrm rot="1419922">
            <a:off x="6067442" y="4489714"/>
            <a:ext cx="384161" cy="37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l="47848" t="19643" r="20623" b="20687"/>
          <a:stretch/>
        </p:blipFill>
        <p:spPr>
          <a:xfrm>
            <a:off x="0" y="4244775"/>
            <a:ext cx="463926" cy="8779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713225" y="1288464"/>
            <a:ext cx="4650300" cy="3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13225" y="445800"/>
            <a:ext cx="4650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l="8259" t="11017" r="7288" b="12418"/>
          <a:stretch/>
        </p:blipFill>
        <p:spPr>
          <a:xfrm>
            <a:off x="7580250" y="3709175"/>
            <a:ext cx="1298274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l="28010" t="23219" r="22379" b="27978"/>
          <a:stretch/>
        </p:blipFill>
        <p:spPr>
          <a:xfrm>
            <a:off x="421875" y="3882350"/>
            <a:ext cx="652950" cy="64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5">
            <a:alphaModFix/>
          </a:blip>
          <a:srcRect l="25521" t="15361" r="20154" b="22645"/>
          <a:stretch/>
        </p:blipFill>
        <p:spPr>
          <a:xfrm>
            <a:off x="606275" y="1708075"/>
            <a:ext cx="356700" cy="40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6">
            <a:alphaModFix/>
          </a:blip>
          <a:srcRect l="39564" t="39700" r="40237" b="40526"/>
          <a:stretch/>
        </p:blipFill>
        <p:spPr>
          <a:xfrm rot="1419886">
            <a:off x="8196754" y="870865"/>
            <a:ext cx="525543" cy="5144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l="39564" t="39700" r="40237" b="40526"/>
          <a:stretch/>
        </p:blipFill>
        <p:spPr>
          <a:xfrm rot="1419922">
            <a:off x="8623492" y="4091639"/>
            <a:ext cx="384161" cy="37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l="47848" t="19643" r="20623" b="20687"/>
          <a:stretch/>
        </p:blipFill>
        <p:spPr>
          <a:xfrm>
            <a:off x="0" y="4244775"/>
            <a:ext cx="463926" cy="87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l="28010" t="23219" r="22379" b="27978"/>
          <a:stretch/>
        </p:blipFill>
        <p:spPr>
          <a:xfrm>
            <a:off x="233325" y="377000"/>
            <a:ext cx="652950" cy="64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l="25521" t="15361" r="20154" b="22645"/>
          <a:stretch/>
        </p:blipFill>
        <p:spPr>
          <a:xfrm>
            <a:off x="8838300" y="1582375"/>
            <a:ext cx="625353" cy="7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919175" y="1741879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2"/>
          </p:nvPr>
        </p:nvSpPr>
        <p:spPr>
          <a:xfrm>
            <a:off x="1919175" y="2037154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5810127" y="1741879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"/>
          </p:nvPr>
        </p:nvSpPr>
        <p:spPr>
          <a:xfrm>
            <a:off x="5810127" y="2037154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1919175" y="3279945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6"/>
          </p:nvPr>
        </p:nvSpPr>
        <p:spPr>
          <a:xfrm>
            <a:off x="1919175" y="3575220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7"/>
          </p:nvPr>
        </p:nvSpPr>
        <p:spPr>
          <a:xfrm>
            <a:off x="5810127" y="3279945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8"/>
          </p:nvPr>
        </p:nvSpPr>
        <p:spPr>
          <a:xfrm>
            <a:off x="5810127" y="3575220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 idx="9" hasCustomPrompt="1"/>
          </p:nvPr>
        </p:nvSpPr>
        <p:spPr>
          <a:xfrm>
            <a:off x="1210425" y="191207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13" hasCustomPrompt="1"/>
          </p:nvPr>
        </p:nvSpPr>
        <p:spPr>
          <a:xfrm>
            <a:off x="1210425" y="346615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14" hasCustomPrompt="1"/>
          </p:nvPr>
        </p:nvSpPr>
        <p:spPr>
          <a:xfrm>
            <a:off x="5101375" y="191207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 idx="15" hasCustomPrompt="1"/>
          </p:nvPr>
        </p:nvSpPr>
        <p:spPr>
          <a:xfrm>
            <a:off x="5101375" y="346615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_1_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8724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872400" y="2285523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3"/>
          </p:nvPr>
        </p:nvSpPr>
        <p:spPr>
          <a:xfrm>
            <a:off x="35019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4"/>
          </p:nvPr>
        </p:nvSpPr>
        <p:spPr>
          <a:xfrm>
            <a:off x="3501900" y="2285523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5"/>
          </p:nvPr>
        </p:nvSpPr>
        <p:spPr>
          <a:xfrm>
            <a:off x="61314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6"/>
          </p:nvPr>
        </p:nvSpPr>
        <p:spPr>
          <a:xfrm>
            <a:off x="6131400" y="2285523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7"/>
          </p:nvPr>
        </p:nvSpPr>
        <p:spPr>
          <a:xfrm>
            <a:off x="8724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8"/>
          </p:nvPr>
        </p:nvSpPr>
        <p:spPr>
          <a:xfrm>
            <a:off x="872400" y="3925725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9"/>
          </p:nvPr>
        </p:nvSpPr>
        <p:spPr>
          <a:xfrm>
            <a:off x="35019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13"/>
          </p:nvPr>
        </p:nvSpPr>
        <p:spPr>
          <a:xfrm>
            <a:off x="3501900" y="3925725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4"/>
          </p:nvPr>
        </p:nvSpPr>
        <p:spPr>
          <a:xfrm>
            <a:off x="61314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5"/>
          </p:nvPr>
        </p:nvSpPr>
        <p:spPr>
          <a:xfrm>
            <a:off x="6131400" y="3925725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0" y="587473"/>
            <a:ext cx="35589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4572000" y="3530950"/>
            <a:ext cx="39618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 flipH="1">
            <a:off x="4572025" y="1549448"/>
            <a:ext cx="35589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211025" y="1639957"/>
            <a:ext cx="3205200" cy="14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5400"/>
              <a:buFont typeface="Oswald Regular"/>
              <a:buNone/>
              <a:defRPr sz="54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4211025" y="3052212"/>
            <a:ext cx="32052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 SemiBold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311225" y="1407650"/>
            <a:ext cx="2772300" cy="26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872400" y="2309468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2"/>
          </p:nvPr>
        </p:nvSpPr>
        <p:spPr>
          <a:xfrm>
            <a:off x="872400" y="257044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3"/>
          </p:nvPr>
        </p:nvSpPr>
        <p:spPr>
          <a:xfrm>
            <a:off x="5785500" y="2309468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4"/>
          </p:nvPr>
        </p:nvSpPr>
        <p:spPr>
          <a:xfrm>
            <a:off x="5785500" y="257044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5"/>
          </p:nvPr>
        </p:nvSpPr>
        <p:spPr>
          <a:xfrm>
            <a:off x="3328938" y="3533532"/>
            <a:ext cx="2486100" cy="2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6"/>
          </p:nvPr>
        </p:nvSpPr>
        <p:spPr>
          <a:xfrm>
            <a:off x="3328950" y="3792128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 idx="7" hasCustomPrompt="1"/>
          </p:nvPr>
        </p:nvSpPr>
        <p:spPr>
          <a:xfrm>
            <a:off x="1787850" y="151900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8" hasCustomPrompt="1"/>
          </p:nvPr>
        </p:nvSpPr>
        <p:spPr>
          <a:xfrm>
            <a:off x="4244400" y="2741424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 idx="9" hasCustomPrompt="1"/>
          </p:nvPr>
        </p:nvSpPr>
        <p:spPr>
          <a:xfrm>
            <a:off x="6700950" y="151900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0" y="0"/>
            <a:ext cx="9144000" cy="51434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2594200" y="445800"/>
            <a:ext cx="58182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"/>
          </p:nvPr>
        </p:nvSpPr>
        <p:spPr>
          <a:xfrm>
            <a:off x="3981500" y="2162400"/>
            <a:ext cx="2013600" cy="66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2"/>
          </p:nvPr>
        </p:nvSpPr>
        <p:spPr>
          <a:xfrm>
            <a:off x="3981500" y="3922150"/>
            <a:ext cx="2013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3"/>
          </p:nvPr>
        </p:nvSpPr>
        <p:spPr>
          <a:xfrm>
            <a:off x="6398797" y="2162400"/>
            <a:ext cx="2013600" cy="66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4"/>
          </p:nvPr>
        </p:nvSpPr>
        <p:spPr>
          <a:xfrm>
            <a:off x="6398797" y="3922150"/>
            <a:ext cx="2013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 idx="5" hasCustomPrompt="1"/>
          </p:nvPr>
        </p:nvSpPr>
        <p:spPr>
          <a:xfrm>
            <a:off x="4660700" y="14255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6" hasCustomPrompt="1"/>
          </p:nvPr>
        </p:nvSpPr>
        <p:spPr>
          <a:xfrm>
            <a:off x="7078000" y="14255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 idx="7" hasCustomPrompt="1"/>
          </p:nvPr>
        </p:nvSpPr>
        <p:spPr>
          <a:xfrm>
            <a:off x="4660700" y="31876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 idx="8" hasCustomPrompt="1"/>
          </p:nvPr>
        </p:nvSpPr>
        <p:spPr>
          <a:xfrm>
            <a:off x="7078000" y="31876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"/>
            <a:ext cx="9144000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2116197" y="1895170"/>
            <a:ext cx="4911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3442050" y="2988830"/>
            <a:ext cx="2259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l="27028" t="30941" r="26176" b="29940"/>
          <a:stretch/>
        </p:blipFill>
        <p:spPr>
          <a:xfrm>
            <a:off x="7722075" y="614975"/>
            <a:ext cx="1070400" cy="89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l="27630" t="22638" r="24836" b="28017"/>
          <a:stretch/>
        </p:blipFill>
        <p:spPr>
          <a:xfrm>
            <a:off x="1396300" y="3776475"/>
            <a:ext cx="548700" cy="56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5">
            <a:alphaModFix/>
          </a:blip>
          <a:srcRect l="9414" t="16223" r="43250" b="19927"/>
          <a:stretch/>
        </p:blipFill>
        <p:spPr>
          <a:xfrm rot="9" flipH="1">
            <a:off x="0" y="339025"/>
            <a:ext cx="1204350" cy="162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6">
            <a:alphaModFix/>
          </a:blip>
          <a:srcRect l="39564" t="39700" r="40237" b="40526"/>
          <a:stretch/>
        </p:blipFill>
        <p:spPr>
          <a:xfrm rot="1419893">
            <a:off x="1120050" y="324254"/>
            <a:ext cx="454948" cy="44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AND_TWO_COLUMNS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1009459" y="20767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3570450" y="20767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3"/>
          </p:nvPr>
        </p:nvSpPr>
        <p:spPr>
          <a:xfrm>
            <a:off x="1009459" y="24947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4"/>
          </p:nvPr>
        </p:nvSpPr>
        <p:spPr>
          <a:xfrm>
            <a:off x="3570450" y="24947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5"/>
          </p:nvPr>
        </p:nvSpPr>
        <p:spPr>
          <a:xfrm>
            <a:off x="6131441" y="20767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6"/>
          </p:nvPr>
        </p:nvSpPr>
        <p:spPr>
          <a:xfrm>
            <a:off x="6131441" y="24947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 l="8259" t="11017" r="7288" b="12418"/>
          <a:stretch/>
        </p:blipFill>
        <p:spPr>
          <a:xfrm>
            <a:off x="5862250" y="4127925"/>
            <a:ext cx="1298274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 l="28010" t="23219" r="22379" b="27978"/>
          <a:stretch/>
        </p:blipFill>
        <p:spPr>
          <a:xfrm>
            <a:off x="8226175" y="189400"/>
            <a:ext cx="652950" cy="64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5">
            <a:alphaModFix/>
          </a:blip>
          <a:srcRect l="25521" t="15361" r="20154" b="22645"/>
          <a:stretch/>
        </p:blipFill>
        <p:spPr>
          <a:xfrm>
            <a:off x="541650" y="3939375"/>
            <a:ext cx="356700" cy="40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MAIN_POINT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0" cy="4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t="41584" r="33230" b="39605"/>
          <a:stretch/>
        </p:blipFill>
        <p:spPr>
          <a:xfrm>
            <a:off x="0" y="284500"/>
            <a:ext cx="5577204" cy="88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 l="59399" t="30955" b="38788"/>
          <a:stretch/>
        </p:blipFill>
        <p:spPr>
          <a:xfrm>
            <a:off x="5693825" y="3543099"/>
            <a:ext cx="3450180" cy="144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891200" y="1291025"/>
            <a:ext cx="5361600" cy="2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Font typeface="Oswald Regular"/>
              <a:buNone/>
              <a:defRPr sz="780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1"/>
          </p:nvPr>
        </p:nvSpPr>
        <p:spPr>
          <a:xfrm>
            <a:off x="2494500" y="3456800"/>
            <a:ext cx="41550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BIG_NUMBER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>
            <a:spLocks noGrp="1"/>
          </p:cNvSpPr>
          <p:nvPr>
            <p:ph type="title" hasCustomPrompt="1"/>
          </p:nvPr>
        </p:nvSpPr>
        <p:spPr>
          <a:xfrm>
            <a:off x="2978400" y="725125"/>
            <a:ext cx="3187200" cy="8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4200"/>
              <a:buFont typeface="Oswald Regular"/>
              <a:buNone/>
              <a:defRPr sz="42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1"/>
          </p:nvPr>
        </p:nvSpPr>
        <p:spPr>
          <a:xfrm>
            <a:off x="2978400" y="1358025"/>
            <a:ext cx="31872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2" hasCustomPrompt="1"/>
          </p:nvPr>
        </p:nvSpPr>
        <p:spPr>
          <a:xfrm>
            <a:off x="2978400" y="1899732"/>
            <a:ext cx="3187200" cy="8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4200"/>
              <a:buFont typeface="Oswald Regular"/>
              <a:buNone/>
              <a:defRPr sz="42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3"/>
          </p:nvPr>
        </p:nvSpPr>
        <p:spPr>
          <a:xfrm>
            <a:off x="2978400" y="2532632"/>
            <a:ext cx="31872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 idx="4" hasCustomPrompt="1"/>
          </p:nvPr>
        </p:nvSpPr>
        <p:spPr>
          <a:xfrm>
            <a:off x="2978400" y="3074339"/>
            <a:ext cx="3187200" cy="8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4200"/>
              <a:buFont typeface="Oswald Regular"/>
              <a:buNone/>
              <a:defRPr sz="42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5"/>
          </p:nvPr>
        </p:nvSpPr>
        <p:spPr>
          <a:xfrm>
            <a:off x="2978400" y="3707239"/>
            <a:ext cx="31872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IG_NUMBER_1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>
            <a:spLocks noGrp="1"/>
          </p:cNvSpPr>
          <p:nvPr>
            <p:ph type="subTitle" idx="1"/>
          </p:nvPr>
        </p:nvSpPr>
        <p:spPr>
          <a:xfrm>
            <a:off x="1251049" y="3548300"/>
            <a:ext cx="29355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2"/>
          </p:nvPr>
        </p:nvSpPr>
        <p:spPr>
          <a:xfrm>
            <a:off x="1251049" y="3890050"/>
            <a:ext cx="2935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3"/>
          </p:nvPr>
        </p:nvSpPr>
        <p:spPr>
          <a:xfrm>
            <a:off x="4957451" y="3548300"/>
            <a:ext cx="29355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4"/>
          </p:nvPr>
        </p:nvSpPr>
        <p:spPr>
          <a:xfrm>
            <a:off x="4957451" y="3890050"/>
            <a:ext cx="2935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5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l="9413" t="16223" r="9647" b="19927"/>
          <a:stretch/>
        </p:blipFill>
        <p:spPr>
          <a:xfrm>
            <a:off x="482525" y="355800"/>
            <a:ext cx="1188090" cy="9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l="21169" t="19643" r="20622" b="20687"/>
          <a:stretch/>
        </p:blipFill>
        <p:spPr>
          <a:xfrm>
            <a:off x="391300" y="3679725"/>
            <a:ext cx="765024" cy="7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5">
            <a:alphaModFix/>
          </a:blip>
          <a:srcRect l="27028" t="30941" r="26176" b="29940"/>
          <a:stretch/>
        </p:blipFill>
        <p:spPr>
          <a:xfrm>
            <a:off x="7756350" y="874400"/>
            <a:ext cx="373875" cy="3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176275" y="1766522"/>
            <a:ext cx="29424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 sz="3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1"/>
          </p:nvPr>
        </p:nvSpPr>
        <p:spPr>
          <a:xfrm>
            <a:off x="1176277" y="2361928"/>
            <a:ext cx="29424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6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l="41235" t="39703" r="40128" b="40808"/>
          <a:stretch/>
        </p:blipFill>
        <p:spPr>
          <a:xfrm rot="-972643">
            <a:off x="556325" y="3492474"/>
            <a:ext cx="958478" cy="100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 l="29180" t="44839" r="28356" b="29298"/>
          <a:stretch/>
        </p:blipFill>
        <p:spPr>
          <a:xfrm>
            <a:off x="6886100" y="0"/>
            <a:ext cx="1962075" cy="119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5031050" y="1766522"/>
            <a:ext cx="29424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 sz="3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1"/>
          </p:nvPr>
        </p:nvSpPr>
        <p:spPr>
          <a:xfrm>
            <a:off x="5031049" y="2361928"/>
            <a:ext cx="29424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CUSTOM_16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1361788" y="1799829"/>
            <a:ext cx="30810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body" idx="2"/>
          </p:nvPr>
        </p:nvSpPr>
        <p:spPr>
          <a:xfrm>
            <a:off x="4701212" y="1799829"/>
            <a:ext cx="30810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l="45871" t="39703" r="40129" b="40808"/>
          <a:stretch/>
        </p:blipFill>
        <p:spPr>
          <a:xfrm>
            <a:off x="1" y="3817200"/>
            <a:ext cx="720000" cy="10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 rotWithShape="1">
          <a:blip r:embed="rId4">
            <a:alphaModFix/>
          </a:blip>
          <a:srcRect l="29180" t="44839" r="28356" b="29298"/>
          <a:stretch/>
        </p:blipFill>
        <p:spPr>
          <a:xfrm rot="5400000">
            <a:off x="7565425" y="1126550"/>
            <a:ext cx="1962075" cy="11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150" y="1284400"/>
            <a:ext cx="7704000" cy="34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ctrTitle" idx="2"/>
          </p:nvPr>
        </p:nvSpPr>
        <p:spPr>
          <a:xfrm flipH="1">
            <a:off x="5171250" y="4265450"/>
            <a:ext cx="2671200" cy="3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 flipH="1">
            <a:off x="5171250" y="3471822"/>
            <a:ext cx="2671200" cy="8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ctrTitle" idx="3"/>
          </p:nvPr>
        </p:nvSpPr>
        <p:spPr>
          <a:xfrm flipH="1">
            <a:off x="5171250" y="3129225"/>
            <a:ext cx="2671200" cy="3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4"/>
          </p:nvPr>
        </p:nvSpPr>
        <p:spPr>
          <a:xfrm flipH="1">
            <a:off x="5171250" y="2335598"/>
            <a:ext cx="2671200" cy="8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ctrTitle" idx="5"/>
          </p:nvPr>
        </p:nvSpPr>
        <p:spPr>
          <a:xfrm flipH="1">
            <a:off x="5171250" y="1993000"/>
            <a:ext cx="2671200" cy="3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6"/>
          </p:nvPr>
        </p:nvSpPr>
        <p:spPr>
          <a:xfrm flipH="1">
            <a:off x="5171250" y="1199373"/>
            <a:ext cx="2671200" cy="8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l="41235" t="39703" r="40128" b="40808"/>
          <a:stretch/>
        </p:blipFill>
        <p:spPr>
          <a:xfrm>
            <a:off x="8226175" y="166846"/>
            <a:ext cx="725499" cy="75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l="-23017" t="-6629" r="35764" b="-7084"/>
          <a:stretch/>
        </p:blipFill>
        <p:spPr>
          <a:xfrm>
            <a:off x="8140600" y="3499600"/>
            <a:ext cx="1003401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4">
            <a:alphaModFix/>
          </a:blip>
          <a:srcRect l="39564" t="45574" r="40236" b="40527"/>
          <a:stretch/>
        </p:blipFill>
        <p:spPr>
          <a:xfrm>
            <a:off x="237050" y="0"/>
            <a:ext cx="774000" cy="53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5">
            <a:alphaModFix/>
          </a:blip>
          <a:srcRect l="27028" t="30941" r="26176" b="29940"/>
          <a:stretch/>
        </p:blipFill>
        <p:spPr>
          <a:xfrm>
            <a:off x="1721975" y="4301225"/>
            <a:ext cx="450399" cy="3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787949" y="2076750"/>
            <a:ext cx="25617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4794351" y="2076750"/>
            <a:ext cx="25617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1787949" y="2494700"/>
            <a:ext cx="25617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794350" y="2494700"/>
            <a:ext cx="25617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4545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0000" y="1561830"/>
            <a:ext cx="33663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720000" y="2937570"/>
            <a:ext cx="25491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5585550" y="1250325"/>
            <a:ext cx="28572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5657250" y="2469900"/>
            <a:ext cx="2633400" cy="1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l="39564" t="39700" r="40237" b="40526"/>
          <a:stretch/>
        </p:blipFill>
        <p:spPr>
          <a:xfrm rot="1419931">
            <a:off x="7693504" y="902382"/>
            <a:ext cx="907818" cy="88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4">
            <a:alphaModFix/>
          </a:blip>
          <a:srcRect l="34871" t="11017" r="7287" b="12418"/>
          <a:stretch/>
        </p:blipFill>
        <p:spPr>
          <a:xfrm>
            <a:off x="0" y="3718550"/>
            <a:ext cx="987951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5">
            <a:alphaModFix/>
          </a:blip>
          <a:srcRect l="27028" t="30941" r="26176" b="29940"/>
          <a:stretch/>
        </p:blipFill>
        <p:spPr>
          <a:xfrm>
            <a:off x="7680225" y="985750"/>
            <a:ext cx="373875" cy="3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5">
            <a:alphaModFix/>
          </a:blip>
          <a:srcRect l="27028" t="46113" r="26176" b="29942"/>
          <a:stretch/>
        </p:blipFill>
        <p:spPr>
          <a:xfrm>
            <a:off x="410225" y="0"/>
            <a:ext cx="801450" cy="4100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031049" y="1362773"/>
            <a:ext cx="2942400" cy="10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 sz="3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5031049" y="2364240"/>
            <a:ext cx="29424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l="27630" t="22639" r="24836" b="44286"/>
          <a:stretch/>
        </p:blipFill>
        <p:spPr>
          <a:xfrm rot="10800000">
            <a:off x="174913" y="0"/>
            <a:ext cx="1409376" cy="98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 t="41584" r="73535" b="39605"/>
          <a:stretch/>
        </p:blipFill>
        <p:spPr>
          <a:xfrm>
            <a:off x="7384793" y="3973375"/>
            <a:ext cx="1759200" cy="7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4">
            <a:alphaModFix/>
          </a:blip>
          <a:srcRect l="57606" t="33611" r="13570" b="38788"/>
          <a:stretch/>
        </p:blipFill>
        <p:spPr>
          <a:xfrm flipH="1">
            <a:off x="5" y="3665525"/>
            <a:ext cx="2449320" cy="1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114000" y="445800"/>
            <a:ext cx="23103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74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 Regular"/>
              <a:buNone/>
              <a:defRPr sz="30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●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ctrTitle"/>
          </p:nvPr>
        </p:nvSpPr>
        <p:spPr>
          <a:xfrm>
            <a:off x="2385600" y="1367875"/>
            <a:ext cx="4372800" cy="21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Periodic Trends</a:t>
            </a:r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2385600" y="3549575"/>
            <a:ext cx="4372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Noble Gases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4811325" y="445800"/>
            <a:ext cx="36132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Rare Earth Elements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>
            <a:off x="1009459" y="13159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Home Group</a:t>
            </a:r>
            <a:endParaRPr sz="2200"/>
          </a:p>
        </p:txBody>
      </p:sp>
      <p:sp>
        <p:nvSpPr>
          <p:cNvPr id="257" name="Google Shape;257;p35"/>
          <p:cNvSpPr txBox="1">
            <a:spLocks noGrp="1"/>
          </p:cNvSpPr>
          <p:nvPr>
            <p:ph type="subTitle" idx="2"/>
          </p:nvPr>
        </p:nvSpPr>
        <p:spPr>
          <a:xfrm>
            <a:off x="3570450" y="13159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Expert Group</a:t>
            </a:r>
            <a:endParaRPr sz="2200"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 Breakdown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3"/>
          </p:nvPr>
        </p:nvSpPr>
        <p:spPr>
          <a:xfrm>
            <a:off x="1009459" y="17339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dirty="0"/>
              <a:t>Choose a topic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dirty="0"/>
              <a:t>1 person per topic</a:t>
            </a:r>
            <a:endParaRPr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"/>
          </p:nvPr>
        </p:nvSpPr>
        <p:spPr>
          <a:xfrm>
            <a:off x="3570450" y="17339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dirty="0"/>
              <a:t>Unmute and cameras on!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dirty="0"/>
              <a:t>Collaborate and fill in the slide with information</a:t>
            </a:r>
            <a:endParaRPr dirty="0"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5"/>
          </p:nvPr>
        </p:nvSpPr>
        <p:spPr>
          <a:xfrm>
            <a:off x="6131441" y="13159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Home Group</a:t>
            </a:r>
            <a:endParaRPr sz="2200"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6"/>
          </p:nvPr>
        </p:nvSpPr>
        <p:spPr>
          <a:xfrm>
            <a:off x="6131441" y="17339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Group leaders present the slide show and share their screen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Fill out the self-reflection Exit Ticket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subTitle" idx="7"/>
          </p:nvPr>
        </p:nvSpPr>
        <p:spPr>
          <a:xfrm>
            <a:off x="872400" y="2915835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Rare Earth Elements</a:t>
            </a:r>
            <a:endParaRPr sz="2600" dirty="0"/>
          </a:p>
        </p:txBody>
      </p:sp>
      <p:sp>
        <p:nvSpPr>
          <p:cNvPr id="268" name="Google Shape;268;p36"/>
          <p:cNvSpPr txBox="1">
            <a:spLocks noGrp="1"/>
          </p:cNvSpPr>
          <p:nvPr>
            <p:ph type="subTitle" idx="1"/>
          </p:nvPr>
        </p:nvSpPr>
        <p:spPr>
          <a:xfrm>
            <a:off x="872400" y="1385858"/>
            <a:ext cx="2140200" cy="97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Alkali Metals</a:t>
            </a:r>
            <a:endParaRPr sz="2600" dirty="0"/>
          </a:p>
        </p:txBody>
      </p:sp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Topics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subTitle" idx="3"/>
          </p:nvPr>
        </p:nvSpPr>
        <p:spPr>
          <a:xfrm>
            <a:off x="3448112" y="1688052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Alkali Earth Metals</a:t>
            </a:r>
            <a:endParaRPr sz="2600" dirty="0"/>
          </a:p>
        </p:txBody>
      </p:sp>
      <p:sp>
        <p:nvSpPr>
          <p:cNvPr id="271" name="Google Shape;271;p36"/>
          <p:cNvSpPr txBox="1">
            <a:spLocks noGrp="1"/>
          </p:cNvSpPr>
          <p:nvPr>
            <p:ph type="subTitle" idx="5"/>
          </p:nvPr>
        </p:nvSpPr>
        <p:spPr>
          <a:xfrm>
            <a:off x="6023824" y="1688052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Transitional Metals</a:t>
            </a:r>
            <a:endParaRPr sz="2600" dirty="0"/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9"/>
          </p:nvPr>
        </p:nvSpPr>
        <p:spPr>
          <a:xfrm>
            <a:off x="3448112" y="2915835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Noble Gases</a:t>
            </a:r>
            <a:endParaRPr sz="2600" dirty="0"/>
          </a:p>
        </p:txBody>
      </p:sp>
      <p:sp>
        <p:nvSpPr>
          <p:cNvPr id="273" name="Google Shape;273;p36"/>
          <p:cNvSpPr txBox="1">
            <a:spLocks noGrp="1"/>
          </p:cNvSpPr>
          <p:nvPr>
            <p:ph type="subTitle" idx="14"/>
          </p:nvPr>
        </p:nvSpPr>
        <p:spPr>
          <a:xfrm>
            <a:off x="5979000" y="2992675"/>
            <a:ext cx="229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Halogens</a:t>
            </a:r>
            <a:endParaRPr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824C3-CA44-4078-9B0D-60561949C7E2}"/>
              </a:ext>
            </a:extLst>
          </p:cNvPr>
          <p:cNvSpPr txBox="1"/>
          <p:nvPr/>
        </p:nvSpPr>
        <p:spPr>
          <a:xfrm>
            <a:off x="945136" y="3980329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" panose="020B0604020202020204" charset="0"/>
              </a:rPr>
              <a:t>Metalloids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Your Slide Should Include: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1919175" y="1741879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subTitle" idx="2"/>
          </p:nvPr>
        </p:nvSpPr>
        <p:spPr>
          <a:xfrm>
            <a:off x="1919175" y="2037154"/>
            <a:ext cx="2270400" cy="993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Use your notes. </a:t>
            </a:r>
            <a:r>
              <a:rPr lang="en" b="1" dirty="0">
                <a:solidFill>
                  <a:srgbClr val="FFFFFF"/>
                </a:solidFill>
              </a:rPr>
              <a:t>Trends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/>
              <a:t>Oxidation number Cation or Anion</a:t>
            </a:r>
            <a:endParaRPr lang="en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  <a:highlight>
                <a:schemeClr val="dk2"/>
              </a:highlight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subTitle" idx="3"/>
          </p:nvPr>
        </p:nvSpPr>
        <p:spPr>
          <a:xfrm>
            <a:off x="5810125" y="1741879"/>
            <a:ext cx="3018829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Properties and Characteristics</a:t>
            </a:r>
            <a:endParaRPr dirty="0"/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4"/>
          </p:nvPr>
        </p:nvSpPr>
        <p:spPr>
          <a:xfrm>
            <a:off x="5810127" y="2037154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Down your group/family</a:t>
            </a:r>
            <a:endParaRPr dirty="0"/>
          </a:p>
        </p:txBody>
      </p:sp>
      <p:sp>
        <p:nvSpPr>
          <p:cNvPr id="283" name="Google Shape;283;p37"/>
          <p:cNvSpPr txBox="1">
            <a:spLocks noGrp="1"/>
          </p:cNvSpPr>
          <p:nvPr>
            <p:ph type="subTitle" idx="5"/>
          </p:nvPr>
        </p:nvSpPr>
        <p:spPr>
          <a:xfrm>
            <a:off x="1865625" y="3583792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 elements</a:t>
            </a:r>
            <a:endParaRPr dirty="0"/>
          </a:p>
        </p:txBody>
      </p:sp>
      <p:sp>
        <p:nvSpPr>
          <p:cNvPr id="284" name="Google Shape;284;p37"/>
          <p:cNvSpPr txBox="1">
            <a:spLocks noGrp="1"/>
          </p:cNvSpPr>
          <p:nvPr>
            <p:ph type="subTitle" idx="6"/>
          </p:nvPr>
        </p:nvSpPr>
        <p:spPr>
          <a:xfrm>
            <a:off x="1865625" y="3901068"/>
            <a:ext cx="2270400" cy="12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Include a periodic table to visualize</a:t>
            </a:r>
            <a:endParaRPr dirty="0"/>
          </a:p>
        </p:txBody>
      </p:sp>
      <p:sp>
        <p:nvSpPr>
          <p:cNvPr id="285" name="Google Shape;285;p37"/>
          <p:cNvSpPr txBox="1">
            <a:spLocks noGrp="1"/>
          </p:cNvSpPr>
          <p:nvPr>
            <p:ph type="subTitle" idx="7"/>
          </p:nvPr>
        </p:nvSpPr>
        <p:spPr>
          <a:xfrm>
            <a:off x="5810127" y="3279945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Headline!</a:t>
            </a:r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subTitle" idx="8"/>
          </p:nvPr>
        </p:nvSpPr>
        <p:spPr>
          <a:xfrm>
            <a:off x="5810125" y="3575225"/>
            <a:ext cx="3105300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Write a headline for this topic that captures the most important aspect that should be remembered.</a:t>
            </a:r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title" idx="9"/>
          </p:nvPr>
        </p:nvSpPr>
        <p:spPr>
          <a:xfrm>
            <a:off x="1210425" y="1912075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8" name="Google Shape;288;p37"/>
          <p:cNvSpPr txBox="1">
            <a:spLocks noGrp="1"/>
          </p:cNvSpPr>
          <p:nvPr>
            <p:ph type="title" idx="13"/>
          </p:nvPr>
        </p:nvSpPr>
        <p:spPr>
          <a:xfrm>
            <a:off x="1210425" y="3777322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89" name="Google Shape;289;p37"/>
          <p:cNvSpPr txBox="1">
            <a:spLocks noGrp="1"/>
          </p:cNvSpPr>
          <p:nvPr>
            <p:ph type="title" idx="14"/>
          </p:nvPr>
        </p:nvSpPr>
        <p:spPr>
          <a:xfrm>
            <a:off x="5101375" y="1912075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0" name="Google Shape;290;p37"/>
          <p:cNvSpPr txBox="1">
            <a:spLocks noGrp="1"/>
          </p:cNvSpPr>
          <p:nvPr>
            <p:ph type="title" idx="15"/>
          </p:nvPr>
        </p:nvSpPr>
        <p:spPr>
          <a:xfrm>
            <a:off x="5101375" y="3466150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1176275" y="1766522"/>
            <a:ext cx="29424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Alkali Metals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Alkali Earth Metals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6114000" y="445800"/>
            <a:ext cx="23103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Transitional Metals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3F42-B720-4B1B-A0DF-366106F0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" panose="020B0604020202020204" charset="0"/>
              </a:rPr>
              <a:t>Metalloids</a:t>
            </a:r>
            <a:br>
              <a:rPr lang="en-US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3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Halogens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 Planets by Slidesgo">
  <a:themeElements>
    <a:clrScheme name="Simple Light">
      <a:dk1>
        <a:srgbClr val="1A1A1A"/>
      </a:dk1>
      <a:lt1>
        <a:srgbClr val="FFFFFF"/>
      </a:lt1>
      <a:dk2>
        <a:srgbClr val="FF87D7"/>
      </a:dk2>
      <a:lt2>
        <a:srgbClr val="FF3ABD"/>
      </a:lt2>
      <a:accent1>
        <a:srgbClr val="1A1A1A"/>
      </a:accent1>
      <a:accent2>
        <a:srgbClr val="FFFFFF"/>
      </a:accent2>
      <a:accent3>
        <a:srgbClr val="FF87D7"/>
      </a:accent3>
      <a:accent4>
        <a:srgbClr val="FF3ABD"/>
      </a:accent4>
      <a:accent5>
        <a:srgbClr val="1A1A1A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132</Words>
  <Application>Microsoft Office PowerPoint</Application>
  <PresentationFormat>On-screen Show (16:9)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Oswald Regular</vt:lpstr>
      <vt:lpstr>Oswald</vt:lpstr>
      <vt:lpstr>Palanquin Dark</vt:lpstr>
      <vt:lpstr>Nunito</vt:lpstr>
      <vt:lpstr>Nunito SemiBold</vt:lpstr>
      <vt:lpstr>Dark Planets by Slidesgo</vt:lpstr>
      <vt:lpstr>Periodic Trends</vt:lpstr>
      <vt:lpstr>Jigsaw Breakdown</vt:lpstr>
      <vt:lpstr>Topics</vt:lpstr>
      <vt:lpstr>Your Slide Should Include:</vt:lpstr>
      <vt:lpstr>Alkali Metals</vt:lpstr>
      <vt:lpstr>Alkali Earth Metals</vt:lpstr>
      <vt:lpstr>Transitional Metals</vt:lpstr>
      <vt:lpstr>Metalloids </vt:lpstr>
      <vt:lpstr>Halogens</vt:lpstr>
      <vt:lpstr>Noble Gases</vt:lpstr>
      <vt:lpstr>Rare Earth Elements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Tullettia Taylor</dc:creator>
  <cp:lastModifiedBy>Tullettia Taylor</cp:lastModifiedBy>
  <cp:revision>5</cp:revision>
  <dcterms:modified xsi:type="dcterms:W3CDTF">2020-11-19T23:52:08Z</dcterms:modified>
</cp:coreProperties>
</file>