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18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5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0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0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3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05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1B5A19-5DA4-4FAD-B30F-979A1E32B7E3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7224C00-C69C-4B62-9745-3051B69B5A0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1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Significant Figures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Rules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2084833"/>
            <a:ext cx="11284086" cy="46272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Non zero digits are significant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Sandwiched zeros are significant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Leading zeros are never significant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Trailing zeros are only significant when a decimal is present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8222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27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Significant Figures</vt:lpstr>
      <vt:lpstr>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Admin</dc:creator>
  <cp:lastModifiedBy>Admin</cp:lastModifiedBy>
  <cp:revision>1</cp:revision>
  <dcterms:created xsi:type="dcterms:W3CDTF">2019-03-15T11:54:30Z</dcterms:created>
  <dcterms:modified xsi:type="dcterms:W3CDTF">2019-03-15T11:59:12Z</dcterms:modified>
</cp:coreProperties>
</file>