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99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D91"/>
    <a:srgbClr val="3861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E30CE-FF7B-4D5F-83DC-2A6FD759AD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32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759C3-B8A2-4880-9FBC-00EC678355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670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FD665-462C-4F5F-A094-0C155CE5A4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9092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999EE-1279-4F27-99C3-02E805773A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983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49499-4F06-43BE-8021-9D78D9FDB6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0328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6ADF4-16D7-40BE-8E86-C9F4EAA705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6539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F50E4-0F43-4A2E-8C12-14E81BF05E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4492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5865-CAEE-402F-A36F-DCAD076E1C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2291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DBB0E-7C51-42A4-90F2-70772B6F21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72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8C0E7-AAFA-45B5-9CD4-25E4A99343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2540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10834-5235-4D99-8CBE-A80A34ED34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974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rgbClr val="D6ECEE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/>
            </a:lvl1pPr>
          </a:lstStyle>
          <a:p>
            <a:pPr>
              <a:defRPr/>
            </a:pPr>
            <a:fld id="{642FF997-D665-4928-954A-91B0CF51A2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550988"/>
          </a:xfrm>
          <a:gradFill>
            <a:gsLst>
              <a:gs pos="0">
                <a:srgbClr val="FAFD9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altLang="en-US" b="1" dirty="0" smtClean="0">
                <a:solidFill>
                  <a:schemeClr val="tx1"/>
                </a:solidFill>
              </a:rPr>
              <a:t>Warm up: </a:t>
            </a:r>
            <a:endParaRPr lang="en-US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4100" name="Rectangle 1033"/>
          <p:cNvSpPr>
            <a:spLocks noChangeArrowheads="1"/>
          </p:cNvSpPr>
          <p:nvPr/>
        </p:nvSpPr>
        <p:spPr bwMode="auto">
          <a:xfrm>
            <a:off x="266700" y="6410325"/>
            <a:ext cx="19796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0"/>
              <a:t>© 2010 Pearson Education, Inc.</a:t>
            </a:r>
            <a:endParaRPr lang="en-US" altLang="en-US" sz="1800">
              <a:solidFill>
                <a:srgbClr val="FF33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AFD9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A homogeneous sphere starts from rest at the upper end of the track shown below and rolls without slipping until it rolls off the right-hand end. If H = 60 m and h = 20 m and the track is horizontal at the right-hand end, determine the distance to the right of point A at which the ball strikes the horizontal base line. </a:t>
            </a:r>
            <a:endParaRPr lang="en-US" sz="2400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682580" y="6126163"/>
            <a:ext cx="7263685" cy="0"/>
          </a:xfrm>
          <a:prstGeom prst="line">
            <a:avLst/>
          </a:prstGeom>
          <a:ln w="76200">
            <a:solidFill>
              <a:schemeClr val="tx1"/>
            </a:solidFill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 bwMode="auto">
          <a:xfrm>
            <a:off x="1313645" y="3966693"/>
            <a:ext cx="12879" cy="215947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5497132" y="4765183"/>
            <a:ext cx="2147" cy="13609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 flipH="1" flipV="1">
            <a:off x="5497132" y="5445673"/>
            <a:ext cx="1072165" cy="1920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1378040" y="4523208"/>
            <a:ext cx="378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828821" y="5010691"/>
            <a:ext cx="378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098984" y="5139276"/>
            <a:ext cx="378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280933" y="6126163"/>
            <a:ext cx="378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  <a:endParaRPr lang="en-US" dirty="0"/>
          </a:p>
        </p:txBody>
      </p:sp>
      <p:sp>
        <p:nvSpPr>
          <p:cNvPr id="11" name="Freeform 10"/>
          <p:cNvSpPr/>
          <p:nvPr/>
        </p:nvSpPr>
        <p:spPr bwMode="auto">
          <a:xfrm>
            <a:off x="1300766" y="4018208"/>
            <a:ext cx="4353179" cy="1380605"/>
          </a:xfrm>
          <a:custGeom>
            <a:avLst/>
            <a:gdLst>
              <a:gd name="connsiteX0" fmla="*/ 0 w 4353179"/>
              <a:gd name="connsiteY0" fmla="*/ 0 h 1380605"/>
              <a:gd name="connsiteX1" fmla="*/ 1094704 w 4353179"/>
              <a:gd name="connsiteY1" fmla="*/ 1056068 h 1380605"/>
              <a:gd name="connsiteX2" fmla="*/ 1815921 w 4353179"/>
              <a:gd name="connsiteY2" fmla="*/ 1378040 h 1380605"/>
              <a:gd name="connsiteX3" fmla="*/ 2807595 w 4353179"/>
              <a:gd name="connsiteY3" fmla="*/ 927279 h 1380605"/>
              <a:gd name="connsiteX4" fmla="*/ 3271234 w 4353179"/>
              <a:gd name="connsiteY4" fmla="*/ 772733 h 1380605"/>
              <a:gd name="connsiteX5" fmla="*/ 4237149 w 4353179"/>
              <a:gd name="connsiteY5" fmla="*/ 785612 h 1380605"/>
              <a:gd name="connsiteX6" fmla="*/ 4185634 w 4353179"/>
              <a:gd name="connsiteY6" fmla="*/ 772733 h 1380605"/>
              <a:gd name="connsiteX7" fmla="*/ 4211392 w 4353179"/>
              <a:gd name="connsiteY7" fmla="*/ 785612 h 1380605"/>
              <a:gd name="connsiteX8" fmla="*/ 4172755 w 4353179"/>
              <a:gd name="connsiteY8" fmla="*/ 746975 h 1380605"/>
              <a:gd name="connsiteX9" fmla="*/ 4211392 w 4353179"/>
              <a:gd name="connsiteY9" fmla="*/ 798491 h 1380605"/>
              <a:gd name="connsiteX10" fmla="*/ 4211392 w 4353179"/>
              <a:gd name="connsiteY10" fmla="*/ 798491 h 1380605"/>
              <a:gd name="connsiteX11" fmla="*/ 4198513 w 4353179"/>
              <a:gd name="connsiteY11" fmla="*/ 772733 h 1380605"/>
              <a:gd name="connsiteX12" fmla="*/ 4198513 w 4353179"/>
              <a:gd name="connsiteY12" fmla="*/ 772733 h 1380605"/>
              <a:gd name="connsiteX13" fmla="*/ 4198513 w 4353179"/>
              <a:gd name="connsiteY13" fmla="*/ 785612 h 1380605"/>
              <a:gd name="connsiteX14" fmla="*/ 4198513 w 4353179"/>
              <a:gd name="connsiteY14" fmla="*/ 785612 h 1380605"/>
              <a:gd name="connsiteX15" fmla="*/ 4224271 w 4353179"/>
              <a:gd name="connsiteY15" fmla="*/ 811369 h 1380605"/>
              <a:gd name="connsiteX16" fmla="*/ 4224271 w 4353179"/>
              <a:gd name="connsiteY16" fmla="*/ 811369 h 1380605"/>
              <a:gd name="connsiteX17" fmla="*/ 4353059 w 4353179"/>
              <a:gd name="connsiteY17" fmla="*/ 785612 h 1380605"/>
              <a:gd name="connsiteX18" fmla="*/ 4198513 w 4353179"/>
              <a:gd name="connsiteY18" fmla="*/ 798491 h 1380605"/>
              <a:gd name="connsiteX19" fmla="*/ 4211392 w 4353179"/>
              <a:gd name="connsiteY19" fmla="*/ 798491 h 1380605"/>
              <a:gd name="connsiteX20" fmla="*/ 4198513 w 4353179"/>
              <a:gd name="connsiteY20" fmla="*/ 785612 h 1380605"/>
              <a:gd name="connsiteX21" fmla="*/ 4198513 w 4353179"/>
              <a:gd name="connsiteY21" fmla="*/ 798491 h 1380605"/>
              <a:gd name="connsiteX22" fmla="*/ 4198513 w 4353179"/>
              <a:gd name="connsiteY22" fmla="*/ 798491 h 1380605"/>
              <a:gd name="connsiteX23" fmla="*/ 4237149 w 4353179"/>
              <a:gd name="connsiteY23" fmla="*/ 746975 h 1380605"/>
              <a:gd name="connsiteX24" fmla="*/ 4275786 w 4353179"/>
              <a:gd name="connsiteY24" fmla="*/ 811369 h 1380605"/>
              <a:gd name="connsiteX25" fmla="*/ 4275786 w 4353179"/>
              <a:gd name="connsiteY25" fmla="*/ 811369 h 1380605"/>
              <a:gd name="connsiteX26" fmla="*/ 4198513 w 4353179"/>
              <a:gd name="connsiteY26" fmla="*/ 785612 h 1380605"/>
              <a:gd name="connsiteX27" fmla="*/ 4198513 w 4353179"/>
              <a:gd name="connsiteY27" fmla="*/ 785612 h 1380605"/>
              <a:gd name="connsiteX28" fmla="*/ 4237149 w 4353179"/>
              <a:gd name="connsiteY28" fmla="*/ 785612 h 1380605"/>
              <a:gd name="connsiteX29" fmla="*/ 4237149 w 4353179"/>
              <a:gd name="connsiteY29" fmla="*/ 785612 h 1380605"/>
              <a:gd name="connsiteX30" fmla="*/ 4327302 w 4353179"/>
              <a:gd name="connsiteY30" fmla="*/ 785612 h 1380605"/>
              <a:gd name="connsiteX31" fmla="*/ 4198513 w 4353179"/>
              <a:gd name="connsiteY31" fmla="*/ 798491 h 1380605"/>
              <a:gd name="connsiteX32" fmla="*/ 4237149 w 4353179"/>
              <a:gd name="connsiteY32" fmla="*/ 798491 h 1380605"/>
              <a:gd name="connsiteX33" fmla="*/ 4224271 w 4353179"/>
              <a:gd name="connsiteY33" fmla="*/ 824248 h 1380605"/>
              <a:gd name="connsiteX34" fmla="*/ 4211392 w 4353179"/>
              <a:gd name="connsiteY34" fmla="*/ 811369 h 1380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4353179" h="1380605">
                <a:moveTo>
                  <a:pt x="0" y="0"/>
                </a:moveTo>
                <a:cubicBezTo>
                  <a:pt x="396025" y="413197"/>
                  <a:pt x="792051" y="826395"/>
                  <a:pt x="1094704" y="1056068"/>
                </a:cubicBezTo>
                <a:cubicBezTo>
                  <a:pt x="1397357" y="1285741"/>
                  <a:pt x="1530439" y="1399505"/>
                  <a:pt x="1815921" y="1378040"/>
                </a:cubicBezTo>
                <a:cubicBezTo>
                  <a:pt x="2101403" y="1356575"/>
                  <a:pt x="2565043" y="1028164"/>
                  <a:pt x="2807595" y="927279"/>
                </a:cubicBezTo>
                <a:cubicBezTo>
                  <a:pt x="3050147" y="826395"/>
                  <a:pt x="3032975" y="796344"/>
                  <a:pt x="3271234" y="772733"/>
                </a:cubicBezTo>
                <a:cubicBezTo>
                  <a:pt x="3509493" y="749122"/>
                  <a:pt x="4084749" y="785612"/>
                  <a:pt x="4237149" y="785612"/>
                </a:cubicBezTo>
                <a:cubicBezTo>
                  <a:pt x="4389549" y="785612"/>
                  <a:pt x="4189927" y="772733"/>
                  <a:pt x="4185634" y="772733"/>
                </a:cubicBezTo>
                <a:cubicBezTo>
                  <a:pt x="4181341" y="772733"/>
                  <a:pt x="4213539" y="789905"/>
                  <a:pt x="4211392" y="785612"/>
                </a:cubicBezTo>
                <a:cubicBezTo>
                  <a:pt x="4209245" y="781319"/>
                  <a:pt x="4172755" y="744829"/>
                  <a:pt x="4172755" y="746975"/>
                </a:cubicBezTo>
                <a:cubicBezTo>
                  <a:pt x="4172755" y="749121"/>
                  <a:pt x="4211392" y="798491"/>
                  <a:pt x="4211392" y="798491"/>
                </a:cubicBezTo>
                <a:lnTo>
                  <a:pt x="4211392" y="798491"/>
                </a:lnTo>
                <a:lnTo>
                  <a:pt x="4198513" y="772733"/>
                </a:lnTo>
                <a:lnTo>
                  <a:pt x="4198513" y="772733"/>
                </a:lnTo>
                <a:lnTo>
                  <a:pt x="4198513" y="785612"/>
                </a:lnTo>
                <a:lnTo>
                  <a:pt x="4198513" y="785612"/>
                </a:lnTo>
                <a:lnTo>
                  <a:pt x="4224271" y="811369"/>
                </a:lnTo>
                <a:lnTo>
                  <a:pt x="4224271" y="811369"/>
                </a:lnTo>
                <a:cubicBezTo>
                  <a:pt x="4245736" y="807076"/>
                  <a:pt x="4357352" y="787758"/>
                  <a:pt x="4353059" y="785612"/>
                </a:cubicBezTo>
                <a:cubicBezTo>
                  <a:pt x="4348766" y="783466"/>
                  <a:pt x="4222124" y="796345"/>
                  <a:pt x="4198513" y="798491"/>
                </a:cubicBezTo>
                <a:cubicBezTo>
                  <a:pt x="4174902" y="800637"/>
                  <a:pt x="4211392" y="800637"/>
                  <a:pt x="4211392" y="798491"/>
                </a:cubicBezTo>
                <a:cubicBezTo>
                  <a:pt x="4211392" y="796345"/>
                  <a:pt x="4200659" y="785612"/>
                  <a:pt x="4198513" y="785612"/>
                </a:cubicBezTo>
                <a:cubicBezTo>
                  <a:pt x="4196367" y="785612"/>
                  <a:pt x="4198513" y="798491"/>
                  <a:pt x="4198513" y="798491"/>
                </a:cubicBezTo>
                <a:lnTo>
                  <a:pt x="4198513" y="798491"/>
                </a:lnTo>
                <a:cubicBezTo>
                  <a:pt x="4204952" y="789905"/>
                  <a:pt x="4224270" y="744829"/>
                  <a:pt x="4237149" y="746975"/>
                </a:cubicBezTo>
                <a:cubicBezTo>
                  <a:pt x="4250028" y="749121"/>
                  <a:pt x="4275786" y="811369"/>
                  <a:pt x="4275786" y="811369"/>
                </a:cubicBezTo>
                <a:lnTo>
                  <a:pt x="4275786" y="811369"/>
                </a:lnTo>
                <a:lnTo>
                  <a:pt x="4198513" y="785612"/>
                </a:lnTo>
                <a:lnTo>
                  <a:pt x="4198513" y="785612"/>
                </a:lnTo>
                <a:lnTo>
                  <a:pt x="4237149" y="785612"/>
                </a:lnTo>
                <a:lnTo>
                  <a:pt x="4237149" y="785612"/>
                </a:lnTo>
                <a:cubicBezTo>
                  <a:pt x="4252174" y="785612"/>
                  <a:pt x="4333741" y="783466"/>
                  <a:pt x="4327302" y="785612"/>
                </a:cubicBezTo>
                <a:cubicBezTo>
                  <a:pt x="4320863" y="787758"/>
                  <a:pt x="4213538" y="796345"/>
                  <a:pt x="4198513" y="798491"/>
                </a:cubicBezTo>
                <a:cubicBezTo>
                  <a:pt x="4183488" y="800637"/>
                  <a:pt x="4232856" y="794198"/>
                  <a:pt x="4237149" y="798491"/>
                </a:cubicBezTo>
                <a:cubicBezTo>
                  <a:pt x="4241442" y="802784"/>
                  <a:pt x="4228564" y="822102"/>
                  <a:pt x="4224271" y="824248"/>
                </a:cubicBezTo>
                <a:cubicBezTo>
                  <a:pt x="4219978" y="826394"/>
                  <a:pt x="4215685" y="818881"/>
                  <a:pt x="4211392" y="811369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1_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Forces</Template>
  <TotalTime>91</TotalTime>
  <Words>80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Times New Roman</vt:lpstr>
      <vt:lpstr>Book Antiqua</vt:lpstr>
      <vt:lpstr>Wingdings</vt:lpstr>
      <vt:lpstr>Lucida Grande</vt:lpstr>
      <vt:lpstr>Symbol</vt:lpstr>
      <vt:lpstr>Wingdings 2</vt:lpstr>
      <vt:lpstr>2_Default Design</vt:lpstr>
      <vt:lpstr>Warm up: 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up:</dc:title>
  <dc:creator>Tullettia Taylor</dc:creator>
  <cp:lastModifiedBy>Tullettia Taylor</cp:lastModifiedBy>
  <cp:revision>3</cp:revision>
  <dcterms:created xsi:type="dcterms:W3CDTF">2017-04-21T14:28:47Z</dcterms:created>
  <dcterms:modified xsi:type="dcterms:W3CDTF">2017-04-21T16:00:19Z</dcterms:modified>
</cp:coreProperties>
</file>